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9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24,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24,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859" y="1825624"/>
            <a:ext cx="5221641" cy="4460875"/>
          </a:xfrm>
        </p:spPr>
        <p:txBody>
          <a:bodyPr/>
          <a:lstStyle/>
          <a:p>
            <a:r>
              <a:rPr lang="en-US" dirty="0"/>
              <a:t>Scatter Plot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AB79-AD02-4248-8EAE-EF4C771C7F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Bubble Chart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99497-12DD-4300-AE7C-1CB89149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8" y="2262011"/>
            <a:ext cx="5173472" cy="4266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78368-FEBC-4090-A2B6-BD166D88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17" y="2262011"/>
            <a:ext cx="4973870" cy="42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/>
              <a:t>Density Plot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6EA6E-B362-4177-9BC6-67CE4661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53" y="2524037"/>
            <a:ext cx="7575513" cy="35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6AF99B1-4FAB-489F-963B-18971552C005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1050925" y="1825625"/>
            <a:ext cx="9299575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Scatter Plot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A4C8F-0575-484E-A169-AFCBCF6E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9" y="2175640"/>
            <a:ext cx="10520404" cy="46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1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/>
              <a:t>Density Plot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27798-1DBA-48EE-8BB1-EF614E72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9" y="2279242"/>
            <a:ext cx="9411020" cy="41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7B98-4A0F-4B5E-9FD8-CE82E832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95DAC3-7F27-4441-9B1E-AB141E9228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0925" y="1671145"/>
            <a:ext cx="9611069" cy="4873841"/>
          </a:xfrm>
        </p:spPr>
      </p:pic>
    </p:spTree>
    <p:extLst>
      <p:ext uri="{BB962C8B-B14F-4D97-AF65-F5344CB8AC3E}">
        <p14:creationId xmlns:p14="http://schemas.microsoft.com/office/powerpoint/2010/main" val="22883760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Bellevue University</vt:lpstr>
      <vt:lpstr>Python-Charts</vt:lpstr>
      <vt:lpstr>Python charts</vt:lpstr>
      <vt:lpstr>R-charts</vt:lpstr>
      <vt:lpstr>R charts</vt:lpstr>
      <vt:lpstr>Tableau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16</cp:revision>
  <dcterms:created xsi:type="dcterms:W3CDTF">2021-09-12T21:59:50Z</dcterms:created>
  <dcterms:modified xsi:type="dcterms:W3CDTF">2021-10-25T04:07:00Z</dcterms:modified>
</cp:coreProperties>
</file>