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6" r:id="rId4"/>
    <p:sldId id="259" r:id="rId5"/>
    <p:sldId id="265" r:id="rId6"/>
    <p:sldId id="262" r:id="rId7"/>
    <p:sldId id="268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17,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Tableau-Charts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24697-4B5F-4314-AFCA-16F8608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46" y="1656613"/>
            <a:ext cx="8103917" cy="45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859" y="1825624"/>
            <a:ext cx="9530319" cy="4460875"/>
          </a:xfrm>
        </p:spPr>
        <p:txBody>
          <a:bodyPr/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09601"/>
            <a:ext cx="10447415" cy="1216024"/>
          </a:xfrm>
        </p:spPr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Contour Chart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6136-713C-4BE2-96CB-8824BBB7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58" y="609600"/>
            <a:ext cx="9810604" cy="1216024"/>
          </a:xfrm>
        </p:spPr>
        <p:txBody>
          <a:bodyPr/>
          <a:lstStyle/>
          <a:p>
            <a:r>
              <a:rPr lang="en-US" dirty="0"/>
              <a:t>Python Charts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29851F-6804-4DD1-8A67-FCBAA8A3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9" y="2338176"/>
            <a:ext cx="4850793" cy="353015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5B5754-28BB-495D-B872-E8BBDA67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45" y="2338175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</a:t>
            </a:r>
          </a:p>
        </p:txBody>
      </p:sp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A826B7-0587-4241-8B8E-B3DCDDB1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2" y="1699491"/>
            <a:ext cx="8767496" cy="45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313F-79AF-463B-A438-483740C6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30" y="1825625"/>
            <a:ext cx="8315280" cy="4658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73763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64" y="571501"/>
            <a:ext cx="9810604" cy="1216024"/>
          </a:xfrm>
        </p:spPr>
        <p:txBody>
          <a:bodyPr/>
          <a:lstStyle/>
          <a:p>
            <a:r>
              <a:rPr lang="en-US" dirty="0"/>
              <a:t>R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03B54-02E6-4CF8-B35C-BC8A3C33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45" y="1787526"/>
            <a:ext cx="8610844" cy="4441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70F3D8-6AE2-4A71-9F74-3ECB24BCFA0A}"/>
              </a:ext>
            </a:extLst>
          </p:cNvPr>
          <p:cNvSpPr txBox="1"/>
          <p:nvPr/>
        </p:nvSpPr>
        <p:spPr>
          <a:xfrm>
            <a:off x="794327" y="1607127"/>
            <a:ext cx="679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Showing the position of the states in USA based on education</a:t>
            </a:r>
          </a:p>
        </p:txBody>
      </p:sp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42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Bellevue University</vt:lpstr>
      <vt:lpstr>Tableau-Charts</vt:lpstr>
      <vt:lpstr>Python-Charts</vt:lpstr>
      <vt:lpstr>Python charts</vt:lpstr>
      <vt:lpstr>Python Charts</vt:lpstr>
      <vt:lpstr>R-charts</vt:lpstr>
      <vt:lpstr>R-charts</vt:lpstr>
      <vt:lpstr>R-charts</vt:lpstr>
      <vt:lpstr>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28</cp:revision>
  <dcterms:created xsi:type="dcterms:W3CDTF">2021-09-12T21:59:50Z</dcterms:created>
  <dcterms:modified xsi:type="dcterms:W3CDTF">2021-11-18T03:42:07Z</dcterms:modified>
</cp:coreProperties>
</file>