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57" r:id="rId3"/>
    <p:sldId id="259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1T21:29:10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E56D6-F195-48D7-978E-7EE16D430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946" y="1104900"/>
            <a:ext cx="8376514" cy="3120504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72F42-5C88-4F7D-803B-C371B570D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8039" y="4442385"/>
            <a:ext cx="6074328" cy="984023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i="0" spc="16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384F3-2D6A-49F6-8F79-F3955E904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259A-1FE3-4FF9-8A07-BDD8177164ED}" type="datetime4">
              <a:rPr lang="en-US" smtClean="0"/>
              <a:t>September 18,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63F32-CD31-4801-BAE4-09EEB1262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5D34C-49ED-4ADB-8693-73B790764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869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0171A2-02C1-4543-8B6B-FCF7E6971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50879" y="1825625"/>
            <a:ext cx="9810604" cy="451669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5027C-A386-44E4-AFE1-33AFFDA3A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C3C8F-D4A7-4EAD-92AD-82C91CB8BB85}" type="datetime4">
              <a:rPr lang="en-US" smtClean="0"/>
              <a:t>September 18,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BF710-0558-4457-825D-48713CAED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7F93D-5DC3-4C36-AEB0-79CDB15C3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7CFC0C8-11FE-4003-B2D6-B7B8E2790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50403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B41C5-3638-439D-BA61-4DAA142226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464025"/>
            <a:ext cx="2161540" cy="58002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9B91A0-A376-483C-926E-189F376E5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64023"/>
            <a:ext cx="7886700" cy="58002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134E-B7D5-4664-BB2E-6A98ED630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1D41-E33C-4BC7-8272-37E8417FD097}" type="datetime4">
              <a:rPr lang="en-US" smtClean="0"/>
              <a:t>September 18,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54E2A-B1CE-4F2E-9D9A-D47E514D5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7C304-46A8-4179-87A2-B8CC10B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758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7B333-9E16-4502-96B5-3F586B7E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D0795-5EC7-4FF8-9FC7-22AFA3C55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2DA5B-9862-4A23-8FEC-5C1ABC2E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506456" y="5074920"/>
            <a:ext cx="2647667" cy="365125"/>
          </a:xfrm>
        </p:spPr>
        <p:txBody>
          <a:bodyPr/>
          <a:lstStyle/>
          <a:p>
            <a:fld id="{5D340FED-6E95-4177-A7EF-CD303B9E611D}" type="datetime4">
              <a:rPr lang="en-US" smtClean="0"/>
              <a:t>September 18,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D9A4B-0DA7-46BB-9DCE-3F26075C4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451592" y="1408176"/>
            <a:ext cx="277049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A7C47-81AC-431C-A7C3-2BC71AD14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8016" y="3136392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676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D2E47-4DC7-46C4-9407-FA4CF7E0A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13" y="1709738"/>
            <a:ext cx="9087774" cy="3438524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7B502-122E-4177-A408-FC436A254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2513" y="5148262"/>
            <a:ext cx="8844522" cy="113823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29696-2AEF-4765-B33E-7DA328E4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962CB-39AD-45A9-800F-54DAB53D6021}" type="datetime4">
              <a:rPr lang="en-US" smtClean="0"/>
              <a:t>September 18,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9B2E4-2F1C-4FEE-AAB2-4FCC3EEFD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7D4B8-E107-480A-AA17-261CA49B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05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8BAE8-3305-4F08-BECB-56AD7FD4E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021AC-6D8D-4D24-8B01-8AE8F41BE4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0878" y="1825624"/>
            <a:ext cx="4473622" cy="4460875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02920">
              <a:defRPr/>
            </a:lvl3pPr>
            <a:lvl4pPr marL="548640" indent="0">
              <a:buFontTx/>
              <a:buNone/>
              <a:defRPr/>
            </a:lvl4pPr>
            <a:lvl5pPr marL="7315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7F49C-3DB3-40B7-89B3-E3BC32FC1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44540" y="1825624"/>
            <a:ext cx="5016943" cy="4460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33D58-BDF5-4F1F-806B-0491CB362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DF93D-55AB-4606-B9D7-742F1FC51983}" type="datetime4">
              <a:rPr lang="en-US" smtClean="0"/>
              <a:t>September 18, 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BCBFD-1FE1-441A-B3AF-C3E7E7B8D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CE272-E6FB-455B-BACB-2471D66D9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609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3A4FB-9EF5-4D6C-A275-2DE1077A2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1563" y="1835219"/>
            <a:ext cx="445293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9972A-4D34-4A9F-84EB-8D64A703B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1562" y="2717801"/>
            <a:ext cx="4452938" cy="3559452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BBDDE3-C8D7-4600-8259-24E1F8118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44540" y="1835219"/>
            <a:ext cx="5016943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649FFF-44C7-4256-AFE1-C5457C7AB5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44540" y="2717800"/>
            <a:ext cx="5016943" cy="3559453"/>
          </a:xfrm>
        </p:spPr>
        <p:txBody>
          <a:bodyPr/>
          <a:lstStyle>
            <a:lvl2pPr marL="457200" indent="0"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EC6ACF-080E-4B7C-B0C0-77E90C16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2841D-FB5C-47AB-B2FF-32E855C1EA71}" type="datetime4">
              <a:rPr lang="en-US" smtClean="0"/>
              <a:t>September 18,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A68C0B-BC90-4ADA-B6E6-2B30BFF9E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BCE559-C82B-4E27-965B-4AC3C66F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3752B99E-38EC-4745-889B-124D34759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23608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DE7304-D393-47F0-ACCC-1F72EFCCE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37E9-D174-424D-BEE8-AFC4CA5F9F97}" type="datetime4">
              <a:rPr lang="en-US" smtClean="0"/>
              <a:t>September 18,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8451FF-032D-4787-BA4B-5EB415494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7511D-7256-4A08-BF62-3B3F821A6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3FCDA27-1C47-4EA1-A160-EC91FD88B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79551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DE8ADA-7BF8-433A-8770-61C690F37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44C0-F7AC-49C2-8289-1E7A86D9FB50}" type="datetime4">
              <a:rPr lang="en-US" smtClean="0"/>
              <a:t>September 18,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357B86-EC22-49C6-BBC6-639D57D1A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3764B-CF91-4C81-B4C3-5B5E5A97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255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E4801-B0C7-4458-B413-24D6E68FA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33" y="457200"/>
            <a:ext cx="4170355" cy="191750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A0C76-733A-488A-89FB-7D04FD64B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1637" y="457200"/>
            <a:ext cx="5562601" cy="5943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45B9DE-016A-4B31-BB52-99C76E28B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3633" y="2374708"/>
            <a:ext cx="4170355" cy="40260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D6CC3-66DD-4D9A-A9C7-F588BA88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84BC-6E78-40D1-8831-40AB1F596614}" type="datetime4">
              <a:rPr lang="en-US" smtClean="0"/>
              <a:t>September 18,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59FC8-04EF-4F7D-8E43-4EE0E95DA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1C964-4227-4DEE-87A1-026162DD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910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0EB4E-D4BB-4C86-A820-63474E5A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038" y="457199"/>
            <a:ext cx="3913241" cy="19288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FA99A1-8FAF-415D-A399-1B2C2A0F23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57752" y="457200"/>
            <a:ext cx="6110288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15BEE-9915-4637-85A2-2AF2872C7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2038" y="2386013"/>
            <a:ext cx="3913241" cy="40147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3427C-3B67-4ED4-925D-04B9C09AA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080F-3961-4D42-BEDE-84A1FED032F1}" type="datetime4">
              <a:rPr lang="en-US" smtClean="0"/>
              <a:t>September 18,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5DAFD-22DE-4E9E-9C72-B16C1F27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8EE99-49CC-4A30-8ADA-39EFD8DAA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252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customXml" Target="../ink/ink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erson in a dark room&#10;&#10;Description automatically generated">
            <a:extLst>
              <a:ext uri="{FF2B5EF4-FFF2-40B4-BE49-F238E27FC236}">
                <a16:creationId xmlns:a16="http://schemas.microsoft.com/office/drawing/2014/main" id="{DEB2E8C4-C3E7-4048-A43D-9859510CFA9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FBD2E1-C16B-4996-869C-DD03823A8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4DB6A-ED8E-4755-BC7A-B7AA65244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0879" y="1825624"/>
            <a:ext cx="9810604" cy="4428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5CE27-B558-4B88-ACE3-B704231277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A33960BD-7AC1-4217-9611-AAA56D3EE38F}" type="datetime4">
              <a:rPr lang="en-US" smtClean="0"/>
              <a:pPr/>
              <a:t>September 18, 2021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E5D61-F203-4F00-9CF1-AB0AE4937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F38BD-5F38-4F6E-B5DD-EB1AF0600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14:cNvPr>
              <p14:cNvContentPartPr/>
              <p14:nvPr/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20225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50" r:id="rId7"/>
    <p:sldLayoutId id="2147483746" r:id="rId8"/>
    <p:sldLayoutId id="2147483747" r:id="rId9"/>
    <p:sldLayoutId id="2147483748" r:id="rId10"/>
    <p:sldLayoutId id="2147483749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2800" kern="1200" cap="all" spc="600" baseline="0">
          <a:solidFill>
            <a:schemeClr val="tx1">
              <a:lumMod val="85000"/>
              <a:lumOff val="15000"/>
            </a:schemeClr>
          </a:solidFill>
          <a:latin typeface="+mj-lt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1pPr>
      <a:lvl2pPr marL="274320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8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2pPr>
      <a:lvl3pPr marL="605790" indent="-28575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3pPr>
      <a:lvl4pPr marL="630936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4pPr>
      <a:lvl5pPr marL="82296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DA3C418-758E-4180-A5D0-8655D680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C8EF06-5EC3-4883-AFAF-D74FF4655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135971" cy="6871648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B0F0DA-8A18-4839-A7F3-FA07B899D2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37" r="20104"/>
          <a:stretch/>
        </p:blipFill>
        <p:spPr>
          <a:xfrm>
            <a:off x="3584196" y="-1"/>
            <a:ext cx="8607807" cy="6871647"/>
          </a:xfrm>
          <a:custGeom>
            <a:avLst/>
            <a:gdLst/>
            <a:ahLst/>
            <a:cxnLst/>
            <a:rect l="l" t="t" r="r" b="b"/>
            <a:pathLst>
              <a:path w="8607807" h="6858000">
                <a:moveTo>
                  <a:pt x="8607807" y="0"/>
                </a:moveTo>
                <a:lnTo>
                  <a:pt x="8607807" y="6858000"/>
                </a:lnTo>
                <a:lnTo>
                  <a:pt x="2049693" y="6858000"/>
                </a:lnTo>
                <a:lnTo>
                  <a:pt x="1546051" y="6858000"/>
                </a:lnTo>
                <a:lnTo>
                  <a:pt x="1535751" y="6815348"/>
                </a:lnTo>
                <a:cubicBezTo>
                  <a:pt x="1530460" y="6761684"/>
                  <a:pt x="1515370" y="6604898"/>
                  <a:pt x="1514301" y="6536022"/>
                </a:cubicBezTo>
                <a:cubicBezTo>
                  <a:pt x="1518045" y="6478504"/>
                  <a:pt x="1528503" y="6437797"/>
                  <a:pt x="1529339" y="6402088"/>
                </a:cubicBezTo>
                <a:cubicBezTo>
                  <a:pt x="1525062" y="6346650"/>
                  <a:pt x="1502062" y="6294623"/>
                  <a:pt x="1493941" y="6256398"/>
                </a:cubicBezTo>
                <a:cubicBezTo>
                  <a:pt x="1502669" y="6241770"/>
                  <a:pt x="1469920" y="6187857"/>
                  <a:pt x="1480613" y="6172741"/>
                </a:cubicBezTo>
                <a:cubicBezTo>
                  <a:pt x="1481020" y="6152279"/>
                  <a:pt x="1458164" y="6048753"/>
                  <a:pt x="1443364" y="6006407"/>
                </a:cubicBezTo>
                <a:cubicBezTo>
                  <a:pt x="1426694" y="5958900"/>
                  <a:pt x="1390307" y="5908317"/>
                  <a:pt x="1380584" y="5887691"/>
                </a:cubicBezTo>
                <a:cubicBezTo>
                  <a:pt x="1370860" y="5867065"/>
                  <a:pt x="1392244" y="5909118"/>
                  <a:pt x="1385023" y="5882650"/>
                </a:cubicBezTo>
                <a:cubicBezTo>
                  <a:pt x="1377800" y="5856181"/>
                  <a:pt x="1345702" y="5759038"/>
                  <a:pt x="1337254" y="5728879"/>
                </a:cubicBezTo>
                <a:cubicBezTo>
                  <a:pt x="1353956" y="5727462"/>
                  <a:pt x="1323673" y="5710676"/>
                  <a:pt x="1334321" y="5701696"/>
                </a:cubicBezTo>
                <a:cubicBezTo>
                  <a:pt x="1343675" y="5695367"/>
                  <a:pt x="1336672" y="5688797"/>
                  <a:pt x="1335877" y="5681564"/>
                </a:cubicBezTo>
                <a:cubicBezTo>
                  <a:pt x="1343201" y="5672524"/>
                  <a:pt x="1329617" y="5640839"/>
                  <a:pt x="1319978" y="5632219"/>
                </a:cubicBezTo>
                <a:cubicBezTo>
                  <a:pt x="1286551" y="5611011"/>
                  <a:pt x="1310947" y="5568721"/>
                  <a:pt x="1285321" y="5551224"/>
                </a:cubicBezTo>
                <a:cubicBezTo>
                  <a:pt x="1281540" y="5545203"/>
                  <a:pt x="1279983" y="5539432"/>
                  <a:pt x="1279815" y="5533855"/>
                </a:cubicBezTo>
                <a:lnTo>
                  <a:pt x="1282507" y="5518422"/>
                </a:lnTo>
                <a:lnTo>
                  <a:pt x="1289604" y="5514404"/>
                </a:lnTo>
                <a:lnTo>
                  <a:pt x="1287766" y="5504772"/>
                </a:lnTo>
                <a:lnTo>
                  <a:pt x="1288829" y="5502102"/>
                </a:lnTo>
                <a:cubicBezTo>
                  <a:pt x="1290896" y="5497007"/>
                  <a:pt x="1292688" y="5491968"/>
                  <a:pt x="1293373" y="5486914"/>
                </a:cubicBezTo>
                <a:cubicBezTo>
                  <a:pt x="1288690" y="5472938"/>
                  <a:pt x="1272696" y="5448436"/>
                  <a:pt x="1260736" y="5418245"/>
                </a:cubicBezTo>
                <a:cubicBezTo>
                  <a:pt x="1238579" y="5385699"/>
                  <a:pt x="1238884" y="5340972"/>
                  <a:pt x="1221610" y="5305770"/>
                </a:cubicBezTo>
                <a:lnTo>
                  <a:pt x="1216099" y="5298785"/>
                </a:lnTo>
                <a:lnTo>
                  <a:pt x="1217278" y="5268992"/>
                </a:lnTo>
                <a:cubicBezTo>
                  <a:pt x="1221588" y="5263843"/>
                  <a:pt x="1222716" y="5256480"/>
                  <a:pt x="1218469" y="5250149"/>
                </a:cubicBezTo>
                <a:lnTo>
                  <a:pt x="1206220" y="5142322"/>
                </a:lnTo>
                <a:cubicBezTo>
                  <a:pt x="1205294" y="5106716"/>
                  <a:pt x="1196908" y="5091595"/>
                  <a:pt x="1212921" y="5036513"/>
                </a:cubicBezTo>
                <a:cubicBezTo>
                  <a:pt x="1234138" y="4978012"/>
                  <a:pt x="1204801" y="4893378"/>
                  <a:pt x="1212183" y="4827738"/>
                </a:cubicBezTo>
                <a:cubicBezTo>
                  <a:pt x="1183151" y="4792886"/>
                  <a:pt x="1209228" y="4811487"/>
                  <a:pt x="1202048" y="4774693"/>
                </a:cubicBezTo>
                <a:cubicBezTo>
                  <a:pt x="1202483" y="4751423"/>
                  <a:pt x="1202919" y="4728152"/>
                  <a:pt x="1203354" y="4704882"/>
                </a:cubicBezTo>
                <a:lnTo>
                  <a:pt x="1201502" y="4691500"/>
                </a:lnTo>
                <a:lnTo>
                  <a:pt x="1194919" y="4687895"/>
                </a:lnTo>
                <a:lnTo>
                  <a:pt x="1187792" y="4667873"/>
                </a:lnTo>
                <a:cubicBezTo>
                  <a:pt x="1186060" y="4660351"/>
                  <a:pt x="1185291" y="4652220"/>
                  <a:pt x="1186080" y="4643189"/>
                </a:cubicBezTo>
                <a:cubicBezTo>
                  <a:pt x="1199189" y="4613276"/>
                  <a:pt x="1167081" y="4562691"/>
                  <a:pt x="1184722" y="4525834"/>
                </a:cubicBezTo>
                <a:cubicBezTo>
                  <a:pt x="1182407" y="4490142"/>
                  <a:pt x="1175424" y="4451369"/>
                  <a:pt x="1172188" y="4429037"/>
                </a:cubicBezTo>
                <a:cubicBezTo>
                  <a:pt x="1161331" y="4419671"/>
                  <a:pt x="1178123" y="4389539"/>
                  <a:pt x="1165306" y="4391841"/>
                </a:cubicBezTo>
                <a:cubicBezTo>
                  <a:pt x="1171061" y="4381101"/>
                  <a:pt x="1173552" y="4338138"/>
                  <a:pt x="1168602" y="4327040"/>
                </a:cubicBezTo>
                <a:lnTo>
                  <a:pt x="1178384" y="4271714"/>
                </a:lnTo>
                <a:lnTo>
                  <a:pt x="1177294" y="4266170"/>
                </a:lnTo>
                <a:cubicBezTo>
                  <a:pt x="1177138" y="4260404"/>
                  <a:pt x="1177520" y="4242660"/>
                  <a:pt x="1177448" y="4237120"/>
                </a:cubicBezTo>
                <a:cubicBezTo>
                  <a:pt x="1177252" y="4235726"/>
                  <a:pt x="1177058" y="4234331"/>
                  <a:pt x="1176863" y="4232937"/>
                </a:cubicBezTo>
                <a:lnTo>
                  <a:pt x="1162386" y="4198811"/>
                </a:lnTo>
                <a:cubicBezTo>
                  <a:pt x="1162950" y="4194190"/>
                  <a:pt x="1174655" y="4191224"/>
                  <a:pt x="1174343" y="4184054"/>
                </a:cubicBezTo>
                <a:lnTo>
                  <a:pt x="1160516" y="4155792"/>
                </a:lnTo>
                <a:lnTo>
                  <a:pt x="1161365" y="4150364"/>
                </a:lnTo>
                <a:lnTo>
                  <a:pt x="1144878" y="4068165"/>
                </a:lnTo>
                <a:lnTo>
                  <a:pt x="1123687" y="3997737"/>
                </a:lnTo>
                <a:lnTo>
                  <a:pt x="1096720" y="3746801"/>
                </a:lnTo>
                <a:cubicBezTo>
                  <a:pt x="1083618" y="3632695"/>
                  <a:pt x="1064313" y="3629437"/>
                  <a:pt x="1047682" y="3510652"/>
                </a:cubicBezTo>
                <a:cubicBezTo>
                  <a:pt x="1048550" y="3470281"/>
                  <a:pt x="1049418" y="3429910"/>
                  <a:pt x="1050285" y="3389539"/>
                </a:cubicBezTo>
                <a:lnTo>
                  <a:pt x="1030166" y="3314219"/>
                </a:lnTo>
                <a:lnTo>
                  <a:pt x="1034128" y="3253967"/>
                </a:lnTo>
                <a:lnTo>
                  <a:pt x="1007751" y="3192563"/>
                </a:lnTo>
                <a:cubicBezTo>
                  <a:pt x="1003323" y="3186732"/>
                  <a:pt x="1001150" y="3181063"/>
                  <a:pt x="1000384" y="3175520"/>
                </a:cubicBezTo>
                <a:cubicBezTo>
                  <a:pt x="1000734" y="3170366"/>
                  <a:pt x="1001085" y="3165212"/>
                  <a:pt x="1001435" y="3160058"/>
                </a:cubicBezTo>
                <a:lnTo>
                  <a:pt x="968918" y="3106456"/>
                </a:lnTo>
                <a:cubicBezTo>
                  <a:pt x="957125" y="3086347"/>
                  <a:pt x="955617" y="3059144"/>
                  <a:pt x="934483" y="3025607"/>
                </a:cubicBezTo>
                <a:cubicBezTo>
                  <a:pt x="914631" y="2991085"/>
                  <a:pt x="908933" y="2999692"/>
                  <a:pt x="879229" y="2942341"/>
                </a:cubicBezTo>
                <a:cubicBezTo>
                  <a:pt x="850845" y="2891400"/>
                  <a:pt x="820829" y="2801223"/>
                  <a:pt x="798666" y="2755714"/>
                </a:cubicBezTo>
                <a:cubicBezTo>
                  <a:pt x="773970" y="2709171"/>
                  <a:pt x="758278" y="2710053"/>
                  <a:pt x="746962" y="2689587"/>
                </a:cubicBezTo>
                <a:lnTo>
                  <a:pt x="712796" y="2609586"/>
                </a:lnTo>
                <a:lnTo>
                  <a:pt x="697701" y="2594856"/>
                </a:lnTo>
                <a:cubicBezTo>
                  <a:pt x="697743" y="2593626"/>
                  <a:pt x="697784" y="2592396"/>
                  <a:pt x="697823" y="2591165"/>
                </a:cubicBezTo>
                <a:lnTo>
                  <a:pt x="679645" y="2567493"/>
                </a:lnTo>
                <a:lnTo>
                  <a:pt x="680789" y="2566723"/>
                </a:lnTo>
                <a:cubicBezTo>
                  <a:pt x="682946" y="2564457"/>
                  <a:pt x="683757" y="2561765"/>
                  <a:pt x="681771" y="2558109"/>
                </a:cubicBezTo>
                <a:cubicBezTo>
                  <a:pt x="705290" y="2557210"/>
                  <a:pt x="688388" y="2553357"/>
                  <a:pt x="680456" y="2542663"/>
                </a:cubicBezTo>
                <a:cubicBezTo>
                  <a:pt x="679482" y="2529115"/>
                  <a:pt x="677183" y="2488664"/>
                  <a:pt x="675922" y="2476820"/>
                </a:cubicBezTo>
                <a:lnTo>
                  <a:pt x="672894" y="2471591"/>
                </a:lnTo>
                <a:lnTo>
                  <a:pt x="673143" y="2471379"/>
                </a:lnTo>
                <a:cubicBezTo>
                  <a:pt x="673152" y="2470017"/>
                  <a:pt x="672405" y="2468214"/>
                  <a:pt x="670567" y="2465654"/>
                </a:cubicBezTo>
                <a:lnTo>
                  <a:pt x="667369" y="2462052"/>
                </a:lnTo>
                <a:lnTo>
                  <a:pt x="661495" y="2451906"/>
                </a:lnTo>
                <a:cubicBezTo>
                  <a:pt x="661510" y="2450510"/>
                  <a:pt x="661525" y="2449113"/>
                  <a:pt x="661540" y="2447717"/>
                </a:cubicBezTo>
                <a:lnTo>
                  <a:pt x="664540" y="2445047"/>
                </a:lnTo>
                <a:lnTo>
                  <a:pt x="663581" y="2444265"/>
                </a:lnTo>
                <a:cubicBezTo>
                  <a:pt x="653014" y="2439598"/>
                  <a:pt x="642406" y="2441014"/>
                  <a:pt x="663129" y="2421760"/>
                </a:cubicBezTo>
                <a:cubicBezTo>
                  <a:pt x="643271" y="2409372"/>
                  <a:pt x="657229" y="2399993"/>
                  <a:pt x="650205" y="2375201"/>
                </a:cubicBezTo>
                <a:cubicBezTo>
                  <a:pt x="634911" y="2369643"/>
                  <a:pt x="634260" y="2360648"/>
                  <a:pt x="638008" y="2350147"/>
                </a:cubicBezTo>
                <a:cubicBezTo>
                  <a:pt x="621083" y="2329939"/>
                  <a:pt x="620949" y="2305558"/>
                  <a:pt x="609851" y="2279762"/>
                </a:cubicBezTo>
                <a:lnTo>
                  <a:pt x="585585" y="2151458"/>
                </a:lnTo>
                <a:lnTo>
                  <a:pt x="581391" y="2148616"/>
                </a:lnTo>
                <a:cubicBezTo>
                  <a:pt x="578821" y="2146496"/>
                  <a:pt x="577525" y="2144881"/>
                  <a:pt x="577083" y="2143541"/>
                </a:cubicBezTo>
                <a:lnTo>
                  <a:pt x="577251" y="2143279"/>
                </a:lnTo>
                <a:lnTo>
                  <a:pt x="546845" y="2081459"/>
                </a:lnTo>
                <a:cubicBezTo>
                  <a:pt x="538270" y="2069798"/>
                  <a:pt x="486356" y="1952009"/>
                  <a:pt x="470837" y="1927526"/>
                </a:cubicBezTo>
                <a:lnTo>
                  <a:pt x="428154" y="1653876"/>
                </a:lnTo>
                <a:lnTo>
                  <a:pt x="392797" y="1507176"/>
                </a:lnTo>
                <a:cubicBezTo>
                  <a:pt x="380165" y="1501458"/>
                  <a:pt x="369910" y="1448213"/>
                  <a:pt x="372847" y="1437646"/>
                </a:cubicBezTo>
                <a:cubicBezTo>
                  <a:pt x="369015" y="1430935"/>
                  <a:pt x="338503" y="1373479"/>
                  <a:pt x="344479" y="1364974"/>
                </a:cubicBezTo>
                <a:cubicBezTo>
                  <a:pt x="332264" y="1339484"/>
                  <a:pt x="321736" y="1307918"/>
                  <a:pt x="299558" y="1284709"/>
                </a:cubicBezTo>
                <a:cubicBezTo>
                  <a:pt x="277380" y="1261500"/>
                  <a:pt x="259203" y="1267387"/>
                  <a:pt x="243216" y="1246922"/>
                </a:cubicBezTo>
                <a:cubicBezTo>
                  <a:pt x="227230" y="1226457"/>
                  <a:pt x="218454" y="1164523"/>
                  <a:pt x="203639" y="1161920"/>
                </a:cubicBezTo>
                <a:cubicBezTo>
                  <a:pt x="192352" y="1142649"/>
                  <a:pt x="198158" y="1131546"/>
                  <a:pt x="169195" y="1085737"/>
                </a:cubicBezTo>
                <a:cubicBezTo>
                  <a:pt x="139228" y="1000958"/>
                  <a:pt x="140891" y="967704"/>
                  <a:pt x="98775" y="908263"/>
                </a:cubicBezTo>
                <a:cubicBezTo>
                  <a:pt x="45025" y="829417"/>
                  <a:pt x="34038" y="815844"/>
                  <a:pt x="43820" y="711217"/>
                </a:cubicBezTo>
                <a:cubicBezTo>
                  <a:pt x="34816" y="658186"/>
                  <a:pt x="43273" y="612368"/>
                  <a:pt x="44748" y="590072"/>
                </a:cubicBezTo>
                <a:lnTo>
                  <a:pt x="36767" y="545639"/>
                </a:lnTo>
                <a:cubicBezTo>
                  <a:pt x="36093" y="527311"/>
                  <a:pt x="35418" y="508983"/>
                  <a:pt x="34744" y="490655"/>
                </a:cubicBezTo>
                <a:cubicBezTo>
                  <a:pt x="34670" y="457530"/>
                  <a:pt x="29296" y="472114"/>
                  <a:pt x="29222" y="438989"/>
                </a:cubicBezTo>
                <a:cubicBezTo>
                  <a:pt x="29152" y="438889"/>
                  <a:pt x="2578" y="396379"/>
                  <a:pt x="2507" y="396276"/>
                </a:cubicBezTo>
                <a:cubicBezTo>
                  <a:pt x="-7796" y="384713"/>
                  <a:pt x="17492" y="336163"/>
                  <a:pt x="9810" y="316602"/>
                </a:cubicBezTo>
                <a:lnTo>
                  <a:pt x="25323" y="268307"/>
                </a:lnTo>
                <a:cubicBezTo>
                  <a:pt x="20582" y="240926"/>
                  <a:pt x="55391" y="238035"/>
                  <a:pt x="50278" y="194719"/>
                </a:cubicBezTo>
                <a:cubicBezTo>
                  <a:pt x="49891" y="157325"/>
                  <a:pt x="41873" y="124589"/>
                  <a:pt x="47653" y="93227"/>
                </a:cubicBezTo>
                <a:cubicBezTo>
                  <a:pt x="41389" y="80085"/>
                  <a:pt x="38874" y="67855"/>
                  <a:pt x="48323" y="56555"/>
                </a:cubicBezTo>
                <a:cubicBezTo>
                  <a:pt x="46028" y="30289"/>
                  <a:pt x="37896" y="18621"/>
                  <a:pt x="38423" y="5312"/>
                </a:cubicBezTo>
                <a:lnTo>
                  <a:pt x="39875" y="1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B57A68B-8DAE-4431-93DB-0BF2ECB286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4307" y="2906973"/>
            <a:ext cx="3639828" cy="264024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Bellevue University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F06925-6A8E-4544-AC63-4AF98A3FE9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4305" y="5676900"/>
            <a:ext cx="3439235" cy="955315"/>
          </a:xfrm>
        </p:spPr>
        <p:txBody>
          <a:bodyPr>
            <a:normAutofit fontScale="55000" lnSpcReduction="20000"/>
          </a:bodyPr>
          <a:lstStyle/>
          <a:p>
            <a:pPr algn="l"/>
            <a:r>
              <a:rPr lang="en-US" dirty="0"/>
              <a:t>DSC640-Data Presentation &amp; </a:t>
            </a:r>
            <a:r>
              <a:rPr lang="en-US" dirty="0" err="1"/>
              <a:t>Visualizat</a:t>
            </a:r>
            <a:endParaRPr lang="en-US" dirty="0"/>
          </a:p>
          <a:p>
            <a:pPr algn="l"/>
            <a:r>
              <a:rPr lang="en-US" dirty="0"/>
              <a:t>Fall-2021 Session</a:t>
            </a:r>
          </a:p>
          <a:p>
            <a:pPr algn="l"/>
            <a:r>
              <a:rPr lang="en-US" dirty="0"/>
              <a:t>Arindam Samanta</a:t>
            </a:r>
          </a:p>
        </p:txBody>
      </p:sp>
    </p:spTree>
    <p:extLst>
      <p:ext uri="{BB962C8B-B14F-4D97-AF65-F5344CB8AC3E}">
        <p14:creationId xmlns:p14="http://schemas.microsoft.com/office/powerpoint/2010/main" val="78190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51489-DE42-4366-917E-4A8ED3729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R-Charts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89572-B564-4DD2-9C0D-C4906AF0CE7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Bar Chart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46AB79-AD02-4248-8EAE-EF4C771C7F8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Stacked Bar Chart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79DB8C-E6C9-430A-BB8A-5F5017130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264" y="2281382"/>
            <a:ext cx="4753918" cy="35500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B4F4737-D143-431F-B1EA-1AAD107935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6222" y="2531533"/>
            <a:ext cx="4891788" cy="2758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303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4A4FE-D3B7-4CCA-B052-E74F478D8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charts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9AD98-4EA7-4A47-968D-B0A9424D1ED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Line Chart - Python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90F268-26F9-4F5C-A0E5-5A9B642894A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Step Chart - Python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796959-A334-42CA-ADCF-E9FFF3C1CA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208" y="2339168"/>
            <a:ext cx="3931725" cy="378674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F9B3B00-CF7A-4604-A168-6DD01E05CE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4540" y="2339169"/>
            <a:ext cx="4654127" cy="3786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265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77B98-4A0F-4B5E-9FD8-CE82E8322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Tableau Dashboard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DB32837-A2BE-4782-AC84-D6CB655E635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96292" y="1825625"/>
            <a:ext cx="8035636" cy="4460875"/>
          </a:xfrm>
        </p:spPr>
      </p:pic>
    </p:spTree>
    <p:extLst>
      <p:ext uri="{BB962C8B-B14F-4D97-AF65-F5344CB8AC3E}">
        <p14:creationId xmlns:p14="http://schemas.microsoft.com/office/powerpoint/2010/main" val="2288376060"/>
      </p:ext>
    </p:extLst>
  </p:cSld>
  <p:clrMapOvr>
    <a:masterClrMapping/>
  </p:clrMapOvr>
</p:sld>
</file>

<file path=ppt/theme/theme1.xml><?xml version="1.0" encoding="utf-8"?>
<a:theme xmlns:a="http://schemas.openxmlformats.org/drawingml/2006/main" name="ArchiveVTI">
  <a:themeElements>
    <a:clrScheme name="AnalogousFromRegularSeedLeftStep">
      <a:dk1>
        <a:srgbClr val="000000"/>
      </a:dk1>
      <a:lt1>
        <a:srgbClr val="FFFFFF"/>
      </a:lt1>
      <a:dk2>
        <a:srgbClr val="1B2F2C"/>
      </a:dk2>
      <a:lt2>
        <a:srgbClr val="F3F0F0"/>
      </a:lt2>
      <a:accent1>
        <a:srgbClr val="22B1BD"/>
      </a:accent1>
      <a:accent2>
        <a:srgbClr val="14B880"/>
      </a:accent2>
      <a:accent3>
        <a:srgbClr val="21BA46"/>
      </a:accent3>
      <a:accent4>
        <a:srgbClr val="31BA14"/>
      </a:accent4>
      <a:accent5>
        <a:srgbClr val="76B220"/>
      </a:accent5>
      <a:accent6>
        <a:srgbClr val="A6A612"/>
      </a:accent6>
      <a:hlink>
        <a:srgbClr val="C15147"/>
      </a:hlink>
      <a:folHlink>
        <a:srgbClr val="7F7F7F"/>
      </a:folHlink>
    </a:clrScheme>
    <a:fontScheme name="Custom 170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iveVTI" id="{514BDC9F-20AC-40CA-9FE7-B30987BCD2D4}" vid="{D8FA1533-D953-46ED-B2C7-B32AF1BED7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28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Bembo</vt:lpstr>
      <vt:lpstr>ArchiveVTI</vt:lpstr>
      <vt:lpstr>Bellevue University</vt:lpstr>
      <vt:lpstr>R-Charts</vt:lpstr>
      <vt:lpstr>Python charts</vt:lpstr>
      <vt:lpstr>Tableau Dashboard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Bellevue University</dc:title>
  <dc:creator>Arindam Samanta</dc:creator>
  <cp:lastModifiedBy>Arindam Samanta</cp:lastModifiedBy>
  <cp:revision>5</cp:revision>
  <dcterms:created xsi:type="dcterms:W3CDTF">2021-09-12T21:59:50Z</dcterms:created>
  <dcterms:modified xsi:type="dcterms:W3CDTF">2021-09-18T14:07:50Z</dcterms:modified>
</cp:coreProperties>
</file>