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8" r:id="rId6"/>
    <p:sldId id="286" r:id="rId7"/>
    <p:sldId id="262" r:id="rId8"/>
    <p:sldId id="287" r:id="rId9"/>
    <p:sldId id="289" r:id="rId10"/>
    <p:sldId id="277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215" autoAdjust="0"/>
  </p:normalViewPr>
  <p:slideViewPr>
    <p:cSldViewPr snapToGrid="0">
      <p:cViewPr varScale="1">
        <p:scale>
          <a:sx n="115" d="100"/>
          <a:sy n="115" d="100"/>
        </p:scale>
        <p:origin x="438" y="63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ihs.org/topics/fatality-statistics" TargetMode="External"/><Relationship Id="rId2" Type="http://schemas.openxmlformats.org/officeDocument/2006/relationships/hyperlink" Target="https://github.com/fivethirtyeight/data/tree/master/airline-safet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ts.gov/content/us-air-carrier-safety-data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/>
          <a:lstStyle/>
          <a:p>
            <a:r>
              <a:rPr lang="en-US" dirty="0"/>
              <a:t>Arindam Samanta</a:t>
            </a:r>
          </a:p>
          <a:p>
            <a:r>
              <a:rPr lang="en-US" dirty="0"/>
              <a:t>DSC640-T302 </a:t>
            </a:r>
          </a:p>
          <a:p>
            <a:r>
              <a:rPr lang="en-US" dirty="0"/>
              <a:t>Bellevue University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C0A00D0-5AA4-4EB6-B0BB-09728BA4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57206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2021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09F749A-079A-4C77-B36B-B6812BF0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Execute Summary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28C63C9-F187-422F-A7A3-6D930362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ED8EF0-D376-4241-A221-C9A3E3A61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51" y="976402"/>
            <a:ext cx="7701908" cy="50685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2B49AA-6B21-46C7-90F8-299832B4ED33}"/>
              </a:ext>
            </a:extLst>
          </p:cNvPr>
          <p:cNvSpPr txBox="1"/>
          <p:nvPr/>
        </p:nvSpPr>
        <p:spPr>
          <a:xfrm>
            <a:off x="315310" y="310806"/>
            <a:ext cx="495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Declining Trend of Airlines Fatality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832D5-00CD-43EC-9E93-AF28B3EF848B}"/>
              </a:ext>
            </a:extLst>
          </p:cNvPr>
          <p:cNvSpPr txBox="1"/>
          <p:nvPr/>
        </p:nvSpPr>
        <p:spPr>
          <a:xfrm>
            <a:off x="8468335" y="1058542"/>
            <a:ext cx="32657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Period under consideration is 1993-2016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With few exceptions we see a general trend of declining fatality across all airlines</a:t>
            </a:r>
          </a:p>
        </p:txBody>
      </p:sp>
    </p:spTree>
    <p:extLst>
      <p:ext uri="{BB962C8B-B14F-4D97-AF65-F5344CB8AC3E}">
        <p14:creationId xmlns:p14="http://schemas.microsoft.com/office/powerpoint/2010/main" val="297515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3ACFBD1-CF18-4304-BC3A-FC464B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49548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2021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D17D6B4-CFB8-4987-8B02-27797B6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Execute Summary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23BFAB-C2C2-49FD-8A15-189AB6E0B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80" y="1138989"/>
            <a:ext cx="8067441" cy="50253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1535678-2929-4555-A9DD-C497F37218E7}"/>
              </a:ext>
            </a:extLst>
          </p:cNvPr>
          <p:cNvSpPr txBox="1"/>
          <p:nvPr/>
        </p:nvSpPr>
        <p:spPr>
          <a:xfrm>
            <a:off x="315310" y="310806"/>
            <a:ext cx="325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Fatality Trend Among Drivers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D02A54-6E7F-4A04-899B-589A3212B3B4}"/>
              </a:ext>
            </a:extLst>
          </p:cNvPr>
          <p:cNvSpPr txBox="1"/>
          <p:nvPr/>
        </p:nvSpPr>
        <p:spPr>
          <a:xfrm>
            <a:off x="8671991" y="1299603"/>
            <a:ext cx="326571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Period under consideration is 1994-2019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fatality trend remains almost the same across the years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Road fatalities as percent of licensed drivers are quite high</a:t>
            </a:r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DF2CB-D253-426E-B44A-B095AC43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20XX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A206-FA1A-4C14-B6FB-CD12350E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Pitch deck title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3FA43674-2F92-4E9F-BF7F-5D133FE7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362FD35-7BAD-4133-A4F1-FBE55108B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591" y="1825625"/>
            <a:ext cx="5596577" cy="4351338"/>
          </a:xfrm>
          <a:prstGeom prst="rect">
            <a:avLst/>
          </a:prstGeom>
          <a:noFill/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166546F-4D47-41CB-88A4-CF942725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34E8255-C59D-464A-BF1C-6EBC4227C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C5A67B6-C2DA-49CD-A2B0-0DCE3972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00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5393D7AD-0350-496F-8D48-A7BD34B5E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141F880-3CDF-4321-A233-8BE62E2217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82" b="28957"/>
          <a:stretch/>
        </p:blipFill>
        <p:spPr>
          <a:xfrm>
            <a:off x="1021080" y="1825625"/>
            <a:ext cx="10515600" cy="4351338"/>
          </a:xfrm>
          <a:prstGeom prst="rect">
            <a:avLst/>
          </a:prstGeom>
          <a:noFill/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5079A49-7DEE-4A94-9080-1729F06F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9515ECC-347B-4F45-89FF-F037B391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D73853-BC6A-4061-96AC-918961F43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98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/>
          <a:p>
            <a:r>
              <a:rPr lang="en-US" dirty="0"/>
              <a:t>Main Data Source:</a:t>
            </a:r>
          </a:p>
          <a:p>
            <a:r>
              <a:rPr lang="en-US" dirty="0">
                <a:hlinkClick r:id="rId2"/>
              </a:rPr>
              <a:t>https://github.com/fivethirtyeight/data/tree/master/airline-safety</a:t>
            </a:r>
            <a:endParaRPr lang="en-US" dirty="0"/>
          </a:p>
          <a:p>
            <a:endParaRPr lang="en-US" dirty="0"/>
          </a:p>
          <a:p>
            <a:pPr algn="l"/>
            <a:r>
              <a:rPr lang="en-US" b="1" i="0" u="sng" dirty="0">
                <a:effectLst/>
                <a:latin typeface="Segoe UI" panose="020B0502040204020203" pitchFamily="34" charset="0"/>
              </a:rPr>
              <a:t>Supplemental Data Sources: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effectLst/>
                <a:latin typeface="Segoe UI" panose="020B0502040204020203" pitchFamily="34" charset="0"/>
              </a:rPr>
              <a:t>Motor Crashes - Downloaded from:</a:t>
            </a:r>
            <a:r>
              <a:rPr lang="en-US" sz="1800" b="1" i="0" dirty="0">
                <a:effectLst/>
                <a:latin typeface="Segoe UI" panose="020B0502040204020203" pitchFamily="34" charset="0"/>
              </a:rPr>
              <a:t> </a:t>
            </a:r>
            <a:r>
              <a:rPr lang="en-US" b="0" i="0" u="sng" dirty="0">
                <a:effectLst/>
                <a:latin typeface="Segoe UI" panose="020B0502040204020203" pitchFamily="34" charset="0"/>
                <a:hlinkClick r:id="rId3" tooltip="https://www.iihs.org/topics/fatality-statistics"/>
              </a:rPr>
              <a:t>https://www.iihs.org/topics/fatality-statistics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effectLst/>
                <a:latin typeface="Segoe UI" panose="020B0502040204020203" pitchFamily="34" charset="0"/>
              </a:rPr>
              <a:t>U.S. Air Carrier Safety Data - Downloaded from:</a:t>
            </a:r>
            <a:r>
              <a:rPr lang="en-US" sz="1800" b="1" i="0" dirty="0">
                <a:effectLst/>
                <a:latin typeface="Segoe UI" panose="020B0502040204020203" pitchFamily="34" charset="0"/>
              </a:rPr>
              <a:t> </a:t>
            </a:r>
            <a:r>
              <a:rPr lang="en-US" b="0" i="0" u="sng" dirty="0">
                <a:effectLst/>
                <a:latin typeface="Segoe UI" panose="020B0502040204020203" pitchFamily="34" charset="0"/>
                <a:hlinkClick r:id="rId4" tooltip="https://www.bts.gov/content/us-air-carrier-safety-data"/>
              </a:rPr>
              <a:t>https://www.bts.gov/content/us-air-carrier-safety-data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_tm33968143_Win32_JB_SL_v3" id="{C3D5CE6D-3494-4BBD-B7F5-AA5B348ED394}" vid="{982B489A-C9B1-4FBF-BBC5-D41820D271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4F7209-A407-4CFB-9C3E-C69AB93152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7CDCE58-E008-4D50-B18E-ADC19CB290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D1D862-643C-46A1-A5ED-679CEB6DE2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992</TotalTime>
  <Words>152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Segoe UI</vt:lpstr>
      <vt:lpstr>Office Theme</vt:lpstr>
      <vt:lpstr>Executive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Summary</dc:title>
  <dc:creator>Arindam Samanta</dc:creator>
  <cp:lastModifiedBy>Arindam Samanta</cp:lastModifiedBy>
  <cp:revision>11</cp:revision>
  <dcterms:created xsi:type="dcterms:W3CDTF">2021-10-08T04:20:51Z</dcterms:created>
  <dcterms:modified xsi:type="dcterms:W3CDTF">2021-10-09T18:27:33Z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