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6" r:id="rId7"/>
    <p:sldId id="262" r:id="rId8"/>
    <p:sldId id="287" r:id="rId9"/>
    <p:sldId id="289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106" d="100"/>
          <a:sy n="106" d="100"/>
        </p:scale>
        <p:origin x="66" y="255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hs.org/topics/fatality-statistics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ts.gov/content/us-air-carrier-safety-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Arindam Samanta</a:t>
            </a:r>
          </a:p>
          <a:p>
            <a:r>
              <a:rPr lang="en-US" dirty="0"/>
              <a:t>DSC640-T302 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A00D0-5AA4-4EB6-B0BB-09728BA4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57206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9F749A-079A-4C77-B36B-B6812BF0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Execute Summary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8C63C9-F187-422F-A7A3-6D93036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D8EF0-D376-4241-A221-C9A3E3A6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1" y="976402"/>
            <a:ext cx="7701908" cy="5068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B49AA-6B21-46C7-90F8-299832B4ED33}"/>
              </a:ext>
            </a:extLst>
          </p:cNvPr>
          <p:cNvSpPr txBox="1"/>
          <p:nvPr/>
        </p:nvSpPr>
        <p:spPr>
          <a:xfrm>
            <a:off x="315310" y="268198"/>
            <a:ext cx="49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Declining Trend of Airlines Fatality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832D5-00CD-43EC-9E93-AF28B3EF848B}"/>
              </a:ext>
            </a:extLst>
          </p:cNvPr>
          <p:cNvSpPr txBox="1"/>
          <p:nvPr/>
        </p:nvSpPr>
        <p:spPr>
          <a:xfrm>
            <a:off x="8468335" y="1058542"/>
            <a:ext cx="326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Period under consideration is 1993-2016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few exceptions we see a general trend of declining fatality across all airlines</a:t>
            </a:r>
          </a:p>
        </p:txBody>
      </p:sp>
    </p:spTree>
    <p:extLst>
      <p:ext uri="{BB962C8B-B14F-4D97-AF65-F5344CB8AC3E}">
        <p14:creationId xmlns:p14="http://schemas.microsoft.com/office/powerpoint/2010/main" val="297515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49548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Execute Summary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3BFAB-C2C2-49FD-8A15-189AB6E0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0" y="1138989"/>
            <a:ext cx="8067441" cy="50253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535678-2929-4555-A9DD-C497F37218E7}"/>
              </a:ext>
            </a:extLst>
          </p:cNvPr>
          <p:cNvSpPr txBox="1"/>
          <p:nvPr/>
        </p:nvSpPr>
        <p:spPr>
          <a:xfrm>
            <a:off x="315310" y="310806"/>
            <a:ext cx="32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Fatality Trend Among Drivers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02A54-6E7F-4A04-899B-589A3212B3B4}"/>
              </a:ext>
            </a:extLst>
          </p:cNvPr>
          <p:cNvSpPr txBox="1"/>
          <p:nvPr/>
        </p:nvSpPr>
        <p:spPr>
          <a:xfrm>
            <a:off x="8671991" y="1299603"/>
            <a:ext cx="32657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Period under consideration is 1994-2019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fatality trend remains almost the same across the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Road fatalities as percent of licensed drivers are quite high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42610-0D30-49F8-8EC9-EED9E99E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2" y="779267"/>
            <a:ext cx="9281816" cy="5577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E53FEF-B00F-4D3D-B1C4-B8FCBFFA30BD}"/>
              </a:ext>
            </a:extLst>
          </p:cNvPr>
          <p:cNvSpPr txBox="1"/>
          <p:nvPr/>
        </p:nvSpPr>
        <p:spPr>
          <a:xfrm>
            <a:off x="130629" y="232651"/>
            <a:ext cx="32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Fatality Count by Airlines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A3267-1CD2-465A-8029-487B266E0154}"/>
              </a:ext>
            </a:extLst>
          </p:cNvPr>
          <p:cNvSpPr txBox="1"/>
          <p:nvPr/>
        </p:nvSpPr>
        <p:spPr>
          <a:xfrm>
            <a:off x="9743090" y="1243224"/>
            <a:ext cx="2108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Fatality count by airlines also shows how the count is coming down in the next 15 years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66546F-4D47-41CB-88A4-CF942725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5585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4E8255-C59D-464A-BF1C-6EBC4227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Executive Summary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5A67B6-C2DA-49CD-A2B0-0DCE397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7A8B1-A238-46AF-ABCE-C213CEC52C19}"/>
              </a:ext>
            </a:extLst>
          </p:cNvPr>
          <p:cNvSpPr txBox="1"/>
          <p:nvPr/>
        </p:nvSpPr>
        <p:spPr>
          <a:xfrm>
            <a:off x="9716063" y="1644234"/>
            <a:ext cx="2283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of the airlines fatality count decreased from the first 15 years to the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</a:t>
            </a:r>
            <a:r>
              <a:rPr lang="en-US" sz="1600" dirty="0" err="1"/>
              <a:t>Malaysian,American</a:t>
            </a:r>
            <a:r>
              <a:rPr lang="en-US" sz="1600" dirty="0"/>
              <a:t> and Air France are exceptions unfortunately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flight safety has improved a 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E0478-BB09-4CFE-99EE-43EB62C8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5" y="1292773"/>
            <a:ext cx="9359812" cy="501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C7FFB-CB16-4078-84E8-62197952AA48}"/>
              </a:ext>
            </a:extLst>
          </p:cNvPr>
          <p:cNvSpPr txBox="1"/>
          <p:nvPr/>
        </p:nvSpPr>
        <p:spPr>
          <a:xfrm>
            <a:off x="315310" y="281712"/>
            <a:ext cx="49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Fatalities by Airlines</a:t>
            </a:r>
          </a:p>
        </p:txBody>
      </p:sp>
    </p:spTree>
    <p:extLst>
      <p:ext uri="{BB962C8B-B14F-4D97-AF65-F5344CB8AC3E}">
        <p14:creationId xmlns:p14="http://schemas.microsoft.com/office/powerpoint/2010/main" val="49760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079A49-7DEE-4A94-9080-1729F06F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515ECC-347B-4F45-89FF-F037B39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Executive Summary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73853-BC6A-4061-96AC-918961F4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21553-D792-4588-9A68-3470BCC7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0" y="1327150"/>
            <a:ext cx="10185068" cy="502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251D76-3509-428D-85D2-CA5230906D30}"/>
              </a:ext>
            </a:extLst>
          </p:cNvPr>
          <p:cNvSpPr txBox="1"/>
          <p:nvPr/>
        </p:nvSpPr>
        <p:spPr>
          <a:xfrm>
            <a:off x="315310" y="268198"/>
            <a:ext cx="49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Fatalities by Various Land Based Vehicles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7ED2E-1086-49A0-8BB4-649EA9DEA3BA}"/>
              </a:ext>
            </a:extLst>
          </p:cNvPr>
          <p:cNvSpPr txBox="1"/>
          <p:nvPr/>
        </p:nvSpPr>
        <p:spPr>
          <a:xfrm>
            <a:off x="10427764" y="1527003"/>
            <a:ext cx="1594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is from 1994 to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 count is much higher than airlines fatality</a:t>
            </a:r>
          </a:p>
        </p:txBody>
      </p:sp>
    </p:spTree>
    <p:extLst>
      <p:ext uri="{BB962C8B-B14F-4D97-AF65-F5344CB8AC3E}">
        <p14:creationId xmlns:p14="http://schemas.microsoft.com/office/powerpoint/2010/main" val="388779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Main Data Source:</a:t>
            </a:r>
          </a:p>
          <a:p>
            <a:r>
              <a:rPr lang="en-US" dirty="0">
                <a:hlinkClick r:id="rId2"/>
              </a:rPr>
              <a:t>https://github.com/fivethirtyeight/data/tree/master/airline-safety</a:t>
            </a:r>
            <a:endParaRPr lang="en-US" dirty="0"/>
          </a:p>
          <a:p>
            <a:endParaRPr lang="en-US" dirty="0"/>
          </a:p>
          <a:p>
            <a:pPr algn="l"/>
            <a:r>
              <a:rPr lang="en-US" b="1" i="0" u="sng" dirty="0">
                <a:effectLst/>
                <a:latin typeface="Segoe UI" panose="020B0502040204020203" pitchFamily="34" charset="0"/>
              </a:rPr>
              <a:t>Supplemental Data Sources: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Motor Crashes - Downloaded from:</a:t>
            </a:r>
            <a:r>
              <a:rPr lang="en-US" sz="1800" b="1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u="sng" dirty="0">
                <a:effectLst/>
                <a:latin typeface="Segoe UI" panose="020B0502040204020203" pitchFamily="34" charset="0"/>
                <a:hlinkClick r:id="rId3" tooltip="https://www.iihs.org/topics/fatality-statistics"/>
              </a:rPr>
              <a:t>https://www.iihs.org/topics/fatality-statistics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U.S. Air Carrier Safety Data - Downloaded from:</a:t>
            </a:r>
            <a:r>
              <a:rPr lang="en-US" sz="1800" b="1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u="sng" dirty="0">
                <a:effectLst/>
                <a:latin typeface="Segoe UI" panose="020B0502040204020203" pitchFamily="34" charset="0"/>
                <a:hlinkClick r:id="rId4" tooltip="https://www.bts.gov/content/us-air-carrier-safety-data"/>
              </a:rPr>
              <a:t>https://www.bts.gov/content/us-air-carrier-safety-data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ECECC-DC71-4298-B2B0-BF2DBDBD20CC}"/>
              </a:ext>
            </a:extLst>
          </p:cNvPr>
          <p:cNvSpPr txBox="1"/>
          <p:nvPr/>
        </p:nvSpPr>
        <p:spPr>
          <a:xfrm>
            <a:off x="3100098" y="281712"/>
            <a:ext cx="49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 and Links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2936</TotalTime>
  <Words>233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Office Theme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Arindam Samanta</dc:creator>
  <cp:lastModifiedBy>Arindam Samanta</cp:lastModifiedBy>
  <cp:revision>13</cp:revision>
  <dcterms:created xsi:type="dcterms:W3CDTF">2021-10-08T04:20:51Z</dcterms:created>
  <dcterms:modified xsi:type="dcterms:W3CDTF">2021-10-11T02:52:07Z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