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September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6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September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040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September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5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September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7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September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September 12,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0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September 12,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360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September 12,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955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September 12,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5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September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1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September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5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September 12,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022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50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0F0DA-8A18-4839-A7F3-FA07B899D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7" r="20104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57A68B-8DAE-4431-93DB-0BF2ECB28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07" y="2906973"/>
            <a:ext cx="3639828" cy="264024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Bellevue University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06925-6A8E-4544-AC63-4AF98A3FE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305" y="5676900"/>
            <a:ext cx="3439235" cy="955315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/>
              <a:t>DSC640-Data Presentation &amp; </a:t>
            </a:r>
            <a:r>
              <a:rPr lang="en-US" dirty="0" err="1"/>
              <a:t>Visualizat</a:t>
            </a:r>
            <a:endParaRPr lang="en-US" dirty="0"/>
          </a:p>
          <a:p>
            <a:pPr algn="l"/>
            <a:r>
              <a:rPr lang="en-US" dirty="0"/>
              <a:t>Fall-2021 Session</a:t>
            </a:r>
          </a:p>
          <a:p>
            <a:pPr algn="l"/>
            <a:r>
              <a:rPr lang="en-US" dirty="0"/>
              <a:t>Arindam Samanta</a:t>
            </a:r>
          </a:p>
        </p:txBody>
      </p:sp>
    </p:spTree>
    <p:extLst>
      <p:ext uri="{BB962C8B-B14F-4D97-AF65-F5344CB8AC3E}">
        <p14:creationId xmlns:p14="http://schemas.microsoft.com/office/powerpoint/2010/main" val="7819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1489-DE42-4366-917E-4A8ED372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9572-B564-4DD2-9C0D-C4906AF0CE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6AB79-AD02-4248-8EAE-EF4C771C7F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Stacked Bar Chart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79DB8C-E6C9-430A-BB8A-5F5017130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64" y="2281382"/>
            <a:ext cx="4753918" cy="3550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4F4737-D143-431F-B1EA-1AAD10793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222" y="2531533"/>
            <a:ext cx="4891788" cy="275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0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C6F7-6AE7-4170-8A4A-A70429F6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Charts-Contd.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B8F21-A334-4A9A-8839-1E9EFB6794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Pie Chart – RStudio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29896-077C-4DAC-AFA2-41511CC33A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Donut Chart - RStudio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607D8F-E24A-4D42-93AA-59218F201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60" y="2633715"/>
            <a:ext cx="4473621" cy="2612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E69973-A876-47E4-9812-89D78D860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512" y="2776878"/>
            <a:ext cx="4976398" cy="246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7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4FE-D3B7-4CCA-B052-E74F478D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9AD98-4EA7-4A47-968D-B0A9424D1E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Bar Chart - Python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0F268-26F9-4F5C-A0E5-5A9B642894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Stacked Bar Chart - Python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06C987-8548-4463-A42F-08A5B5364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913" y="2306423"/>
            <a:ext cx="4115374" cy="3057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04451-E3DE-45AE-BAAA-E36B9485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77" y="2335002"/>
            <a:ext cx="4039164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6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0CE8-A658-4DE2-8F30-CA7C7C46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Chart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AFC8-77C7-4F24-B34B-C387641F71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Pie Chart - Python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79049-4742-4580-853D-BFD7F753A2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Donut Chart - Python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ED6855-0C4A-42F1-A74B-F9CB11059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854" y="2184548"/>
            <a:ext cx="4494313" cy="4101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C6B0AB-1921-4189-B3B9-24CEE102A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18" y="2184547"/>
            <a:ext cx="4384345" cy="406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3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7B98-4A0F-4B5E-9FD8-CE82E832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B32837-A2BE-4782-AC84-D6CB655E63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96292" y="1825625"/>
            <a:ext cx="8035636" cy="4460875"/>
          </a:xfrm>
        </p:spPr>
      </p:pic>
    </p:spTree>
    <p:extLst>
      <p:ext uri="{BB962C8B-B14F-4D97-AF65-F5344CB8AC3E}">
        <p14:creationId xmlns:p14="http://schemas.microsoft.com/office/powerpoint/2010/main" val="228837606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LeftStep">
      <a:dk1>
        <a:srgbClr val="000000"/>
      </a:dk1>
      <a:lt1>
        <a:srgbClr val="FFFFFF"/>
      </a:lt1>
      <a:dk2>
        <a:srgbClr val="1B2F2C"/>
      </a:dk2>
      <a:lt2>
        <a:srgbClr val="F3F0F0"/>
      </a:lt2>
      <a:accent1>
        <a:srgbClr val="22B1BD"/>
      </a:accent1>
      <a:accent2>
        <a:srgbClr val="14B880"/>
      </a:accent2>
      <a:accent3>
        <a:srgbClr val="21BA46"/>
      </a:accent3>
      <a:accent4>
        <a:srgbClr val="31BA14"/>
      </a:accent4>
      <a:accent5>
        <a:srgbClr val="76B220"/>
      </a:accent5>
      <a:accent6>
        <a:srgbClr val="A6A612"/>
      </a:accent6>
      <a:hlink>
        <a:srgbClr val="C15147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52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Bembo</vt:lpstr>
      <vt:lpstr>ArchiveVTI</vt:lpstr>
      <vt:lpstr>Bellevue University</vt:lpstr>
      <vt:lpstr>R-Charts</vt:lpstr>
      <vt:lpstr>R Charts-Contd.</vt:lpstr>
      <vt:lpstr>Python charts</vt:lpstr>
      <vt:lpstr>Python Chart Contd..</vt:lpstr>
      <vt:lpstr>Tableau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Bellevue University</dc:title>
  <dc:creator>Arindam Samanta</dc:creator>
  <cp:lastModifiedBy>Arindam Samanta</cp:lastModifiedBy>
  <cp:revision>3</cp:revision>
  <dcterms:created xsi:type="dcterms:W3CDTF">2021-09-12T21:59:50Z</dcterms:created>
  <dcterms:modified xsi:type="dcterms:W3CDTF">2021-09-13T02:04:31Z</dcterms:modified>
</cp:coreProperties>
</file>