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Area Chart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AB79-AD02-4248-8EAE-EF4C771C7F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Stacked Area Chart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11EFD-35BA-4778-B31A-A143E728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62" y="2245381"/>
            <a:ext cx="4526955" cy="4041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7B63F-0987-4F22-833A-641731C9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2414376"/>
            <a:ext cx="4934558" cy="36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201F9757-F1AD-4314-9347-CB917A29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1" y="1986455"/>
            <a:ext cx="8967682" cy="47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6AF99B1-4FAB-489F-963B-18971552C005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1050925" y="1825625"/>
            <a:ext cx="92995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Stacked Area Chart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4B745-7F12-4BE1-A1DB-ECFD4D60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2285017"/>
            <a:ext cx="9982158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EFEB5-76B4-4C0C-A5C3-E696EC04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2246225"/>
            <a:ext cx="9774014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7B98-4A0F-4B5E-9FD8-CE82E83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3BDE69-86A6-4177-A012-107BBE8A67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0925" y="1630606"/>
            <a:ext cx="9183148" cy="4915206"/>
          </a:xfrm>
        </p:spPr>
      </p:pic>
    </p:spTree>
    <p:extLst>
      <p:ext uri="{BB962C8B-B14F-4D97-AF65-F5344CB8AC3E}">
        <p14:creationId xmlns:p14="http://schemas.microsoft.com/office/powerpoint/2010/main" val="22883760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Bellevue University</vt:lpstr>
      <vt:lpstr>Python-Charts</vt:lpstr>
      <vt:lpstr>Python charts</vt:lpstr>
      <vt:lpstr>R-charts</vt:lpstr>
      <vt:lpstr>R charts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12</cp:revision>
  <dcterms:created xsi:type="dcterms:W3CDTF">2021-09-12T21:59:50Z</dcterms:created>
  <dcterms:modified xsi:type="dcterms:W3CDTF">2021-10-08T03:55:53Z</dcterms:modified>
</cp:coreProperties>
</file>