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6" r:id="rId7"/>
    <p:sldId id="262" r:id="rId8"/>
    <p:sldId id="287" r:id="rId9"/>
    <p:sldId id="288" r:id="rId10"/>
    <p:sldId id="289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106" d="100"/>
          <a:sy n="106" d="100"/>
        </p:scale>
        <p:origin x="66" y="255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Arindam Samanta</a:t>
            </a:r>
          </a:p>
          <a:p>
            <a:r>
              <a:rPr lang="en-US" dirty="0"/>
              <a:t>DSC640-T302 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/>
              <a:t>At Contoso, we empower organizations to foster collaborative thinking to further drive workplace innovation. By closing the loop and leveraging agile frameworks, we help business grow organically and foster a consumer-first mindset.</a:t>
            </a: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424DEA45-980A-4B06-90DC-2C0B4059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/>
          <a:lstStyle/>
          <a:p>
            <a:endParaRPr lang="en-US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C716F713-C1AC-42D7-BED7-14488175FA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62B078-EB6E-464A-A5CE-C072B64B7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2" r="6043" b="-4"/>
          <a:stretch/>
        </p:blipFill>
        <p:spPr>
          <a:xfrm>
            <a:off x="914400" y="2990850"/>
            <a:ext cx="4297680" cy="3105150"/>
          </a:xfrm>
          <a:prstGeom prst="rect">
            <a:avLst/>
          </a:prstGeom>
          <a:noFill/>
        </p:spPr>
      </p:pic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D8B8E063-531E-4ADE-B0F5-7E5B9DE95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4487" y="2352675"/>
            <a:ext cx="4297680" cy="457200"/>
          </a:xfrm>
        </p:spPr>
        <p:txBody>
          <a:bodyPr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8E6A64-065C-412D-947F-2BE9C1F8A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48" r="30347" b="2"/>
          <a:stretch/>
        </p:blipFill>
        <p:spPr>
          <a:xfrm>
            <a:off x="5863344" y="2990850"/>
            <a:ext cx="4297680" cy="3105150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164197A-DA7B-4E88-B33F-9E2B1109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4A4B5A-99E2-4C1B-8EFA-CC0C3A03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29" y="1825625"/>
            <a:ext cx="6990101" cy="4351338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3FA43674-2F92-4E9F-BF7F-5D133FE7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62FD35-7BAD-4133-A4F1-FBE55108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91" y="1825625"/>
            <a:ext cx="5596577" cy="4351338"/>
          </a:xfrm>
          <a:prstGeom prst="rect">
            <a:avLst/>
          </a:prstGeo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66546F-4D47-41CB-88A4-CF942725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4E8255-C59D-464A-BF1C-6EBC4227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5A67B6-C2DA-49CD-A2B0-0DCE3972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9CE9287-8B5B-4461-9B6F-744FC40D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1524A9-7443-4285-8A8A-D2BB369B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2" b="10522"/>
          <a:stretch/>
        </p:blipFill>
        <p:spPr>
          <a:xfrm>
            <a:off x="1021080" y="1825625"/>
            <a:ext cx="10515600" cy="4351338"/>
          </a:xfrm>
          <a:prstGeom prst="rect">
            <a:avLst/>
          </a:prstGeo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A00D0-5AA4-4EB6-B0BB-09728BA4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09F749A-079A-4C77-B36B-B6812BF0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8C63C9-F187-422F-A7A3-6D930362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393D7AD-0350-496F-8D48-A7BD34B5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41F880-3CDF-4321-A233-8BE62E221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2" b="28957"/>
          <a:stretch/>
        </p:blipFill>
        <p:spPr>
          <a:xfrm>
            <a:off x="1021080" y="1825625"/>
            <a:ext cx="10515600" cy="4351338"/>
          </a:xfrm>
          <a:prstGeom prst="rect">
            <a:avLst/>
          </a:prstGeo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5079A49-7DEE-4A94-9080-1729F06F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515ECC-347B-4F45-89FF-F037B391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73853-BC6A-4061-96AC-918961F4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878</TotalTime>
  <Words>76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Office Theme</vt:lpstr>
      <vt:lpstr>Executive Summary</vt:lpstr>
      <vt:lpstr>ABOUT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Arindam Samanta</dc:creator>
  <cp:lastModifiedBy>Arindam Samanta</cp:lastModifiedBy>
  <cp:revision>7</cp:revision>
  <dcterms:created xsi:type="dcterms:W3CDTF">2021-10-08T04:20:51Z</dcterms:created>
  <dcterms:modified xsi:type="dcterms:W3CDTF">2021-10-08T18:59:35Z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