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66" r:id="rId4"/>
    <p:sldId id="259" r:id="rId5"/>
    <p:sldId id="265" r:id="rId6"/>
    <p:sldId id="262" r:id="rId7"/>
    <p:sldId id="268" r:id="rId8"/>
    <p:sldId id="267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39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November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6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November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040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November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5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November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7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November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November 18,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0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November 18,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360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November 18,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955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November 18,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5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November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1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November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5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November 18,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022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50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B0F0DA-8A18-4839-A7F3-FA07B899D2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7" r="20104"/>
          <a:stretch/>
        </p:blipFill>
        <p:spPr>
          <a:xfrm>
            <a:off x="3584196" y="-1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57A68B-8DAE-4431-93DB-0BF2ECB28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307" y="2906973"/>
            <a:ext cx="3639828" cy="264024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Bellevue University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06925-6A8E-4544-AC63-4AF98A3FE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305" y="5676900"/>
            <a:ext cx="3439235" cy="955315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/>
              <a:t>DSC640-Data Presentation &amp; </a:t>
            </a:r>
            <a:r>
              <a:rPr lang="en-US" dirty="0" err="1"/>
              <a:t>Visualizat</a:t>
            </a:r>
            <a:endParaRPr lang="en-US" dirty="0"/>
          </a:p>
          <a:p>
            <a:pPr algn="l"/>
            <a:r>
              <a:rPr lang="en-US" dirty="0"/>
              <a:t>Fall-2021 Session</a:t>
            </a:r>
          </a:p>
          <a:p>
            <a:pPr algn="l"/>
            <a:r>
              <a:rPr lang="en-US" dirty="0"/>
              <a:t>Arindam Samanta</a:t>
            </a:r>
          </a:p>
        </p:txBody>
      </p:sp>
    </p:spTree>
    <p:extLst>
      <p:ext uri="{BB962C8B-B14F-4D97-AF65-F5344CB8AC3E}">
        <p14:creationId xmlns:p14="http://schemas.microsoft.com/office/powerpoint/2010/main" val="7819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51489-DE42-4366-917E-4A8ED372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92" y="609601"/>
            <a:ext cx="9810604" cy="1216024"/>
          </a:xfrm>
        </p:spPr>
        <p:txBody>
          <a:bodyPr/>
          <a:lstStyle/>
          <a:p>
            <a:r>
              <a:rPr lang="en-US" dirty="0"/>
              <a:t>Tableau-Charts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F24697-4B5F-4314-AFCA-16F86085D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446" y="1656613"/>
            <a:ext cx="8103917" cy="459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0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51489-DE42-4366-917E-4A8ED372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92" y="609601"/>
            <a:ext cx="9810604" cy="1216024"/>
          </a:xfrm>
        </p:spPr>
        <p:txBody>
          <a:bodyPr/>
          <a:lstStyle/>
          <a:p>
            <a:r>
              <a:rPr lang="en-US" dirty="0"/>
              <a:t>Python-Charts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E0718-D686-4E07-8356-2EF67CCB0455}"/>
              </a:ext>
            </a:extLst>
          </p:cNvPr>
          <p:cNvSpPr txBox="1"/>
          <p:nvPr/>
        </p:nvSpPr>
        <p:spPr>
          <a:xfrm>
            <a:off x="503767" y="1579033"/>
            <a:ext cx="281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Bullet Chart</a:t>
            </a:r>
          </a:p>
        </p:txBody>
      </p:sp>
      <p:pic>
        <p:nvPicPr>
          <p:cNvPr id="8" name="Picture 7" descr="Timeline&#10;&#10;Description automatically generated">
            <a:extLst>
              <a:ext uri="{FF2B5EF4-FFF2-40B4-BE49-F238E27FC236}">
                <a16:creationId xmlns:a16="http://schemas.microsoft.com/office/drawing/2014/main" id="{66A85A0A-0C57-420C-9B35-95470DB61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34" y="2031999"/>
            <a:ext cx="8043333" cy="428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3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A4FE-D3B7-4CCA-B052-E74F478D8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01" y="342901"/>
            <a:ext cx="10447415" cy="1216024"/>
          </a:xfrm>
        </p:spPr>
        <p:txBody>
          <a:bodyPr/>
          <a:lstStyle/>
          <a:p>
            <a:r>
              <a:rPr lang="en-US" dirty="0"/>
              <a:t>Python charts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48E8C9-7084-436D-82B7-3A5562F61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9300310" cy="446087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928A433-A405-4168-ADA1-6BBAEF8FF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7" y="2054022"/>
            <a:ext cx="9598948" cy="4576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DC7DFB-CBB3-4D61-B291-E20386A48D2B}"/>
              </a:ext>
            </a:extLst>
          </p:cNvPr>
          <p:cNvSpPr txBox="1"/>
          <p:nvPr/>
        </p:nvSpPr>
        <p:spPr>
          <a:xfrm>
            <a:off x="509001" y="1414392"/>
            <a:ext cx="321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Chart</a:t>
            </a:r>
          </a:p>
        </p:txBody>
      </p:sp>
    </p:spTree>
    <p:extLst>
      <p:ext uri="{BB962C8B-B14F-4D97-AF65-F5344CB8AC3E}">
        <p14:creationId xmlns:p14="http://schemas.microsoft.com/office/powerpoint/2010/main" val="259926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6136-713C-4BE2-96CB-8824BBB7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58" y="609600"/>
            <a:ext cx="9810604" cy="1216024"/>
          </a:xfrm>
        </p:spPr>
        <p:txBody>
          <a:bodyPr/>
          <a:lstStyle/>
          <a:p>
            <a:r>
              <a:rPr lang="en-US" dirty="0"/>
              <a:t>Python Charts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FB29851F-6804-4DD1-8A67-FCBAA8A35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39" y="2338176"/>
            <a:ext cx="4850793" cy="3530159"/>
          </a:xfrm>
          <a:prstGeom prst="rect">
            <a:avLst/>
          </a:prstGeom>
        </p:spPr>
      </p:pic>
      <p:pic>
        <p:nvPicPr>
          <p:cNvPr id="13" name="Picture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DE5B5754-28BB-495D-B872-E8BBDA67A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645" y="2338175"/>
            <a:ext cx="5015873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51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A4FE-D3B7-4CCA-B052-E74F478D8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32" y="609601"/>
            <a:ext cx="9810604" cy="1216024"/>
          </a:xfrm>
        </p:spPr>
        <p:txBody>
          <a:bodyPr/>
          <a:lstStyle/>
          <a:p>
            <a:r>
              <a:rPr lang="en-US" dirty="0"/>
              <a:t>R-charts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27191-8824-461F-91AF-4E036C6FE254}"/>
              </a:ext>
            </a:extLst>
          </p:cNvPr>
          <p:cNvSpPr txBox="1"/>
          <p:nvPr/>
        </p:nvSpPr>
        <p:spPr>
          <a:xfrm>
            <a:off x="3777673" y="1089891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Bullet Chart</a:t>
            </a:r>
          </a:p>
        </p:txBody>
      </p:sp>
    </p:spTree>
    <p:extLst>
      <p:ext uri="{BB962C8B-B14F-4D97-AF65-F5344CB8AC3E}">
        <p14:creationId xmlns:p14="http://schemas.microsoft.com/office/powerpoint/2010/main" val="425961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A4FE-D3B7-4CCA-B052-E74F478D8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32" y="609601"/>
            <a:ext cx="9810604" cy="1216024"/>
          </a:xfrm>
        </p:spPr>
        <p:txBody>
          <a:bodyPr/>
          <a:lstStyle/>
          <a:p>
            <a:r>
              <a:rPr lang="en-US" dirty="0"/>
              <a:t>R-charts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27191-8824-461F-91AF-4E036C6FE254}"/>
              </a:ext>
            </a:extLst>
          </p:cNvPr>
          <p:cNvSpPr txBox="1"/>
          <p:nvPr/>
        </p:nvSpPr>
        <p:spPr>
          <a:xfrm>
            <a:off x="3777673" y="1089891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Plot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A826B7-0587-4241-8B8E-B3DCDDB17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32" y="1699491"/>
            <a:ext cx="8767496" cy="454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075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A4FE-D3B7-4CCA-B052-E74F478D8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32" y="609601"/>
            <a:ext cx="9810604" cy="1216024"/>
          </a:xfrm>
        </p:spPr>
        <p:txBody>
          <a:bodyPr/>
          <a:lstStyle/>
          <a:p>
            <a:r>
              <a:rPr lang="en-US" dirty="0"/>
              <a:t>R-charts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C6313F-79AF-463B-A438-483740C6C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830" y="1825625"/>
            <a:ext cx="8315280" cy="46588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727191-8824-461F-91AF-4E036C6FE254}"/>
              </a:ext>
            </a:extLst>
          </p:cNvPr>
          <p:cNvSpPr txBox="1"/>
          <p:nvPr/>
        </p:nvSpPr>
        <p:spPr>
          <a:xfrm>
            <a:off x="3777673" y="1089891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Histogram</a:t>
            </a:r>
          </a:p>
        </p:txBody>
      </p:sp>
    </p:spTree>
    <p:extLst>
      <p:ext uri="{BB962C8B-B14F-4D97-AF65-F5344CB8AC3E}">
        <p14:creationId xmlns:p14="http://schemas.microsoft.com/office/powerpoint/2010/main" val="737630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A4FE-D3B7-4CCA-B052-E74F478D8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64" y="571501"/>
            <a:ext cx="9810604" cy="1216024"/>
          </a:xfrm>
        </p:spPr>
        <p:txBody>
          <a:bodyPr/>
          <a:lstStyle/>
          <a:p>
            <a:r>
              <a:rPr lang="en-US" dirty="0"/>
              <a:t>R charts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C03B54-02E6-4CF8-B35C-BC8A3C330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845" y="1787526"/>
            <a:ext cx="8610844" cy="44414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70F3D8-6AE2-4A71-9F74-3ECB24BCFA0A}"/>
              </a:ext>
            </a:extLst>
          </p:cNvPr>
          <p:cNvSpPr txBox="1"/>
          <p:nvPr/>
        </p:nvSpPr>
        <p:spPr>
          <a:xfrm>
            <a:off x="794327" y="1607127"/>
            <a:ext cx="679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 Showing the position of the states in USA based on education</a:t>
            </a:r>
          </a:p>
        </p:txBody>
      </p:sp>
    </p:spTree>
    <p:extLst>
      <p:ext uri="{BB962C8B-B14F-4D97-AF65-F5344CB8AC3E}">
        <p14:creationId xmlns:p14="http://schemas.microsoft.com/office/powerpoint/2010/main" val="1013327683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RegularSeedLeftStep">
      <a:dk1>
        <a:srgbClr val="000000"/>
      </a:dk1>
      <a:lt1>
        <a:srgbClr val="FFFFFF"/>
      </a:lt1>
      <a:dk2>
        <a:srgbClr val="1B2F2C"/>
      </a:dk2>
      <a:lt2>
        <a:srgbClr val="F3F0F0"/>
      </a:lt2>
      <a:accent1>
        <a:srgbClr val="22B1BD"/>
      </a:accent1>
      <a:accent2>
        <a:srgbClr val="14B880"/>
      </a:accent2>
      <a:accent3>
        <a:srgbClr val="21BA46"/>
      </a:accent3>
      <a:accent4>
        <a:srgbClr val="31BA14"/>
      </a:accent4>
      <a:accent5>
        <a:srgbClr val="76B220"/>
      </a:accent5>
      <a:accent6>
        <a:srgbClr val="A6A612"/>
      </a:accent6>
      <a:hlink>
        <a:srgbClr val="C15147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42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Bembo</vt:lpstr>
      <vt:lpstr>ArchiveVTI</vt:lpstr>
      <vt:lpstr>Bellevue University</vt:lpstr>
      <vt:lpstr>Tableau-Charts</vt:lpstr>
      <vt:lpstr>Python-Charts</vt:lpstr>
      <vt:lpstr>Python charts</vt:lpstr>
      <vt:lpstr>Python Charts</vt:lpstr>
      <vt:lpstr>R-charts</vt:lpstr>
      <vt:lpstr>R-charts</vt:lpstr>
      <vt:lpstr>R-charts</vt:lpstr>
      <vt:lpstr>R charts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Bellevue University</dc:title>
  <dc:creator>Arindam Samanta</dc:creator>
  <cp:lastModifiedBy>Arindam Samanta</cp:lastModifiedBy>
  <cp:revision>29</cp:revision>
  <dcterms:created xsi:type="dcterms:W3CDTF">2021-09-12T21:59:50Z</dcterms:created>
  <dcterms:modified xsi:type="dcterms:W3CDTF">2021-11-19T02:59:23Z</dcterms:modified>
</cp:coreProperties>
</file>