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Chart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38966-4FE2-4E65-A0F9-02214B3F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3" y="2278764"/>
            <a:ext cx="3994189" cy="3969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5FBBED-BBBE-42DF-A653-58031447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0" y="2278763"/>
            <a:ext cx="4508619" cy="39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D98-4EA7-4A47-968D-B0A9424D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Chart - Python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F268-26F9-4F5C-A0E5-5A9B64289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Chart - Python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96959-A334-42CA-ADCF-E9FFF3C1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08" y="2339168"/>
            <a:ext cx="3931725" cy="3786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B3B00-CF7A-4604-A168-6DD01E05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0" y="2339169"/>
            <a:ext cx="4654127" cy="37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D8FB5-C662-4E48-AD6F-2394C4D24E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3633" y="1825625"/>
            <a:ext cx="8047183" cy="4460875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ArchiveVTI</vt:lpstr>
      <vt:lpstr>Bellevue University</vt:lpstr>
      <vt:lpstr>R-Charts</vt:lpstr>
      <vt:lpstr>Python charts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7</cp:revision>
  <dcterms:created xsi:type="dcterms:W3CDTF">2021-09-12T21:59:50Z</dcterms:created>
  <dcterms:modified xsi:type="dcterms:W3CDTF">2021-09-25T03:55:53Z</dcterms:modified>
</cp:coreProperties>
</file>