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1" r:id="rId2"/>
    <p:sldId id="256" r:id="rId3"/>
    <p:sldId id="257" r:id="rId4"/>
    <p:sldId id="258" r:id="rId5"/>
    <p:sldId id="259" r:id="rId6"/>
    <p:sldId id="260" r:id="rId7"/>
  </p:sldIdLst>
  <p:sldSz cx="12192000" cy="6858000"/>
  <p:notesSz cx="6858000" cy="12192000"/>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79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pic>
        <p:nvPicPr>
          <p:cNvPr id="4" name="Picture 6" descr="HD-ShadowLong.png"/>
          <p:cNvPicPr>
            <a:picLocks noChangeAspect="1"/>
          </p:cNvPicPr>
          <p:nvPr/>
        </p:nvPicPr>
        <p:blipFill>
          <a:blip r:embed="rId2"/>
          <a:stretch/>
        </p:blipFill>
        <p:spPr bwMode="auto">
          <a:xfrm>
            <a:off x="1" y="4242851"/>
            <a:ext cx="8968084" cy="275942"/>
          </a:xfrm>
          <a:prstGeom prst="rect">
            <a:avLst/>
          </a:prstGeom>
        </p:spPr>
      </p:pic>
      <p:pic>
        <p:nvPicPr>
          <p:cNvPr id="5" name="Picture 7" descr="HD-ShadowShort.png"/>
          <p:cNvPicPr>
            <a:picLocks noChangeAspect="1"/>
          </p:cNvPicPr>
          <p:nvPr/>
        </p:nvPicPr>
        <p:blipFill>
          <a:blip r:embed="rId3"/>
          <a:stretch/>
        </p:blipFill>
        <p:spPr bwMode="auto">
          <a:xfrm>
            <a:off x="9111716" y="4243845"/>
            <a:ext cx="3077108" cy="276940"/>
          </a:xfrm>
          <a:prstGeom prst="rect">
            <a:avLst/>
          </a:prstGeom>
        </p:spPr>
      </p:pic>
      <p:sp>
        <p:nvSpPr>
          <p:cNvPr id="6" name="Rectangle 8"/>
          <p:cNvSpPr/>
          <p:nvPr/>
        </p:nvSpPr>
        <p:spPr bwMode="auto">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9"/>
          <p:cNvSpPr/>
          <p:nvPr/>
        </p:nvSpPr>
        <p:spPr bwMode="auto">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1"/>
          <p:cNvSpPr>
            <a:spLocks noGrp="1"/>
          </p:cNvSpPr>
          <p:nvPr>
            <p:ph type="ctrTitle"/>
          </p:nvPr>
        </p:nvSpPr>
        <p:spPr bwMode="auto">
          <a:xfrm>
            <a:off x="680322" y="2733709"/>
            <a:ext cx="8144134" cy="1373070"/>
          </a:xfrm>
        </p:spPr>
        <p:txBody>
          <a:bodyPr anchor="b">
            <a:noAutofit/>
          </a:bodyPr>
          <a:lstStyle>
            <a:lvl1pPr algn="r">
              <a:defRPr sz="5400"/>
            </a:lvl1pPr>
          </a:lstStyle>
          <a:p>
            <a:pPr>
              <a:defRPr/>
            </a:pPr>
            <a:r>
              <a:rPr lang="en-US"/>
              <a:t>Click to edit Master title style</a:t>
            </a:r>
            <a:endParaRPr/>
          </a:p>
        </p:txBody>
      </p:sp>
      <p:sp>
        <p:nvSpPr>
          <p:cNvPr id="9" name="Subtitle 2"/>
          <p:cNvSpPr>
            <a:spLocks noGrp="1"/>
          </p:cNvSpPr>
          <p:nvPr>
            <p:ph type="subTitle" idx="1"/>
          </p:nvPr>
        </p:nvSpPr>
        <p:spPr bwMode="auto">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10" name="Date Placeholder 3"/>
          <p:cNvSpPr>
            <a:spLocks noGrp="1"/>
          </p:cNvSpPr>
          <p:nvPr>
            <p:ph type="dt" sz="half" idx="10"/>
          </p:nvPr>
        </p:nvSpPr>
        <p:spPr bwMode="auto"/>
        <p:txBody>
          <a:bodyPr/>
          <a:lstStyle/>
          <a:p>
            <a:pPr>
              <a:defRPr/>
            </a:pPr>
            <a:fld id="{78ABE3C1-DBE1-495D-B57B-2849774B866A}" type="datetimeFigureOut">
              <a:rPr lang="en-US"/>
              <a:t>4/9/2022</a:t>
            </a:fld>
            <a:endParaRPr lang="en-US"/>
          </a:p>
        </p:txBody>
      </p:sp>
      <p:sp>
        <p:nvSpPr>
          <p:cNvPr id="11" name="Footer Placeholder 4"/>
          <p:cNvSpPr>
            <a:spLocks noGrp="1"/>
          </p:cNvSpPr>
          <p:nvPr>
            <p:ph type="ftr" sz="quarter" idx="11"/>
          </p:nvPr>
        </p:nvSpPr>
        <p:spPr bwMode="auto"/>
        <p:txBody>
          <a:bodyPr/>
          <a:lstStyle/>
          <a:p>
            <a:pPr>
              <a:defRPr/>
            </a:pPr>
            <a:endParaRPr lang="en-US"/>
          </a:p>
        </p:txBody>
      </p:sp>
      <p:sp>
        <p:nvSpPr>
          <p:cNvPr id="12" name="Slide Number Placeholder 5"/>
          <p:cNvSpPr>
            <a:spLocks noGrp="1"/>
          </p:cNvSpPr>
          <p:nvPr>
            <p:ph type="sldNum" sz="quarter" idx="12"/>
          </p:nvPr>
        </p:nvSpPr>
        <p:spPr bwMode="auto">
          <a:xfrm>
            <a:off x="9255346" y="2750337"/>
            <a:ext cx="1171888" cy="1356442"/>
          </a:xfrm>
        </p:spPr>
        <p:txBody>
          <a:bodyPr/>
          <a:lstStyle/>
          <a:p>
            <a:pPr>
              <a:defRPr/>
            </a:pPr>
            <a:fld id="{6D22F896-40B5-4ADD-8801-0D06FADFA09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preserve="1" userDrawn="1">
  <p:cSld name="Panoramic Picture with Caption">
    <p:spTree>
      <p:nvGrpSpPr>
        <p:cNvPr id="1" name=""/>
        <p:cNvGrpSpPr/>
        <p:nvPr/>
      </p:nvGrpSpPr>
      <p:grpSpPr bwMode="auto">
        <a:xfrm>
          <a:off x="0" y="0"/>
          <a:ext cx="0" cy="0"/>
          <a:chOff x="0" y="0"/>
          <a:chExt cx="0" cy="0"/>
        </a:xfrm>
      </p:grpSpPr>
      <p:pic>
        <p:nvPicPr>
          <p:cNvPr id="4" name="Picture 7" descr="HD-ShadowLong.png"/>
          <p:cNvPicPr>
            <a:picLocks noChangeAspect="1"/>
          </p:cNvPicPr>
          <p:nvPr/>
        </p:nvPicPr>
        <p:blipFill>
          <a:blip r:embed="rId2"/>
          <a:stretch/>
        </p:blipFill>
        <p:spPr bwMode="auto">
          <a:xfrm>
            <a:off x="1" y="5928628"/>
            <a:ext cx="10437812" cy="321164"/>
          </a:xfrm>
          <a:prstGeom prst="rect">
            <a:avLst/>
          </a:prstGeom>
        </p:spPr>
      </p:pic>
      <p:pic>
        <p:nvPicPr>
          <p:cNvPr id="5" name="Picture 8" descr="HD-ShadowShort.png"/>
          <p:cNvPicPr>
            <a:picLocks noChangeAspect="1"/>
          </p:cNvPicPr>
          <p:nvPr/>
        </p:nvPicPr>
        <p:blipFill>
          <a:blip r:embed="rId3"/>
          <a:stretch/>
        </p:blipFill>
        <p:spPr bwMode="auto">
          <a:xfrm>
            <a:off x="10585826" y="5929622"/>
            <a:ext cx="1602997" cy="144270"/>
          </a:xfrm>
          <a:prstGeom prst="rect">
            <a:avLst/>
          </a:prstGeom>
        </p:spPr>
      </p:pic>
      <p:sp>
        <p:nvSpPr>
          <p:cNvPr id="6" name="Rectangle 9"/>
          <p:cNvSpPr/>
          <p:nvPr/>
        </p:nvSpPr>
        <p:spPr bwMode="auto">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0"/>
          <p:cNvSpPr/>
          <p:nvPr/>
        </p:nvSpPr>
        <p:spPr bwMode="auto">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1"/>
          <p:cNvSpPr>
            <a:spLocks noGrp="1"/>
          </p:cNvSpPr>
          <p:nvPr>
            <p:ph type="title"/>
          </p:nvPr>
        </p:nvSpPr>
        <p:spPr bwMode="auto">
          <a:xfrm>
            <a:off x="680322" y="4711616"/>
            <a:ext cx="9613859" cy="453051"/>
          </a:xfrm>
        </p:spPr>
        <p:txBody>
          <a:bodyPr anchor="b">
            <a:normAutofit/>
          </a:bodyPr>
          <a:lstStyle>
            <a:lvl1pPr>
              <a:defRPr sz="2400"/>
            </a:lvl1pPr>
          </a:lstStyle>
          <a:p>
            <a:pPr>
              <a:defRPr/>
            </a:pPr>
            <a:r>
              <a:rPr lang="en-US"/>
              <a:t>Click to edit Master title style</a:t>
            </a:r>
            <a:endParaRPr/>
          </a:p>
        </p:txBody>
      </p:sp>
      <p:sp>
        <p:nvSpPr>
          <p:cNvPr id="9" name="Picture Placeholder 2"/>
          <p:cNvSpPr>
            <a:spLocks noGrp="1" noChangeAspect="1"/>
          </p:cNvSpPr>
          <p:nvPr>
            <p:ph type="pic" idx="1"/>
          </p:nvPr>
        </p:nvSpPr>
        <p:spPr bwMode="auto">
          <a:xfrm>
            <a:off x="680322" y="609597"/>
            <a:ext cx="9613859" cy="3589574"/>
          </a:xfrm>
          <a:prstGeom prst="rect">
            <a:avLst/>
          </a:prstGeo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a:p>
        </p:txBody>
      </p:sp>
      <p:sp>
        <p:nvSpPr>
          <p:cNvPr id="10" name="Text Placeholder 3"/>
          <p:cNvSpPr>
            <a:spLocks noGrp="1"/>
          </p:cNvSpPr>
          <p:nvPr>
            <p:ph type="body" sz="half" idx="2"/>
          </p:nvPr>
        </p:nvSpPr>
        <p:spPr bwMode="auto">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11" name="Date Placeholder 4"/>
          <p:cNvSpPr>
            <a:spLocks noGrp="1"/>
          </p:cNvSpPr>
          <p:nvPr>
            <p:ph type="dt" sz="half" idx="10"/>
          </p:nvPr>
        </p:nvSpPr>
        <p:spPr bwMode="auto"/>
        <p:txBody>
          <a:bodyPr/>
          <a:lstStyle/>
          <a:p>
            <a:pPr>
              <a:defRPr/>
            </a:pPr>
            <a:fld id="{446C117F-5CCF-4837-BE5F-2B92066CAFAF}" type="datetimeFigureOut">
              <a:rPr lang="en-US"/>
              <a:t>4/9/2022</a:t>
            </a:fld>
            <a:endParaRPr lang="en-US"/>
          </a:p>
        </p:txBody>
      </p:sp>
      <p:sp>
        <p:nvSpPr>
          <p:cNvPr id="12" name="Footer Placeholder 5"/>
          <p:cNvSpPr>
            <a:spLocks noGrp="1"/>
          </p:cNvSpPr>
          <p:nvPr>
            <p:ph type="ftr" sz="quarter" idx="11"/>
          </p:nvPr>
        </p:nvSpPr>
        <p:spPr bwMode="auto"/>
        <p:txBody>
          <a:bodyPr/>
          <a:lstStyle/>
          <a:p>
            <a:pPr>
              <a:defRPr/>
            </a:pPr>
            <a:endParaRPr lang="en-US"/>
          </a:p>
        </p:txBody>
      </p:sp>
      <p:sp>
        <p:nvSpPr>
          <p:cNvPr id="13" name="Slide Number Placeholder 6"/>
          <p:cNvSpPr>
            <a:spLocks noGrp="1"/>
          </p:cNvSpPr>
          <p:nvPr>
            <p:ph type="sldNum" sz="quarter" idx="12"/>
          </p:nvPr>
        </p:nvSpPr>
        <p:spPr bwMode="auto">
          <a:xfrm>
            <a:off x="10729455" y="4711309"/>
            <a:ext cx="1154151" cy="1090789"/>
          </a:xfrm>
        </p:spPr>
        <p:txBody>
          <a:bodyPr/>
          <a:lstStyle/>
          <a:p>
            <a:pPr>
              <a:defRPr/>
            </a:pPr>
            <a:fld id="{6D22F896-40B5-4ADD-8801-0D06FADFA09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preserve="1" userDrawn="1">
  <p:cSld name="Title and Caption">
    <p:spTree>
      <p:nvGrpSpPr>
        <p:cNvPr id="1" name=""/>
        <p:cNvGrpSpPr/>
        <p:nvPr/>
      </p:nvGrpSpPr>
      <p:grpSpPr bwMode="auto">
        <a:xfrm>
          <a:off x="0" y="0"/>
          <a:ext cx="0" cy="0"/>
          <a:chOff x="0" y="0"/>
          <a:chExt cx="0" cy="0"/>
        </a:xfrm>
      </p:grpSpPr>
      <p:pic>
        <p:nvPicPr>
          <p:cNvPr id="4" name="Picture 7" descr="HD-ShadowLong.png"/>
          <p:cNvPicPr>
            <a:picLocks noChangeAspect="1"/>
          </p:cNvPicPr>
          <p:nvPr/>
        </p:nvPicPr>
        <p:blipFill>
          <a:blip r:embed="rId2"/>
          <a:stretch/>
        </p:blipFill>
        <p:spPr bwMode="auto">
          <a:xfrm>
            <a:off x="1" y="5928628"/>
            <a:ext cx="10437812" cy="321164"/>
          </a:xfrm>
          <a:prstGeom prst="rect">
            <a:avLst/>
          </a:prstGeom>
        </p:spPr>
      </p:pic>
      <p:pic>
        <p:nvPicPr>
          <p:cNvPr id="5" name="Picture 8" descr="HD-ShadowShort.png"/>
          <p:cNvPicPr>
            <a:picLocks noChangeAspect="1"/>
          </p:cNvPicPr>
          <p:nvPr/>
        </p:nvPicPr>
        <p:blipFill>
          <a:blip r:embed="rId3"/>
          <a:stretch/>
        </p:blipFill>
        <p:spPr bwMode="auto">
          <a:xfrm>
            <a:off x="10585826" y="5929622"/>
            <a:ext cx="1602997" cy="144270"/>
          </a:xfrm>
          <a:prstGeom prst="rect">
            <a:avLst/>
          </a:prstGeom>
        </p:spPr>
      </p:pic>
      <p:sp>
        <p:nvSpPr>
          <p:cNvPr id="6" name="Rectangle 9"/>
          <p:cNvSpPr/>
          <p:nvPr/>
        </p:nvSpPr>
        <p:spPr bwMode="auto">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0"/>
          <p:cNvSpPr/>
          <p:nvPr/>
        </p:nvSpPr>
        <p:spPr bwMode="auto">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1"/>
          <p:cNvSpPr>
            <a:spLocks noGrp="1"/>
          </p:cNvSpPr>
          <p:nvPr>
            <p:ph type="title"/>
          </p:nvPr>
        </p:nvSpPr>
        <p:spPr bwMode="auto">
          <a:xfrm>
            <a:off x="680322" y="609597"/>
            <a:ext cx="9613858" cy="3592750"/>
          </a:xfrm>
        </p:spPr>
        <p:txBody>
          <a:bodyPr anchor="ctr"/>
          <a:lstStyle>
            <a:lvl1pPr>
              <a:defRPr sz="3200"/>
            </a:lvl1pPr>
          </a:lstStyle>
          <a:p>
            <a:pPr>
              <a:defRPr/>
            </a:pPr>
            <a:r>
              <a:rPr lang="en-US"/>
              <a:t>Click to edit Master title style</a:t>
            </a:r>
            <a:endParaRPr/>
          </a:p>
        </p:txBody>
      </p:sp>
      <p:sp>
        <p:nvSpPr>
          <p:cNvPr id="9" name="Text Placeholder 3"/>
          <p:cNvSpPr>
            <a:spLocks noGrp="1"/>
          </p:cNvSpPr>
          <p:nvPr>
            <p:ph type="body" sz="half" idx="2"/>
          </p:nvPr>
        </p:nvSpPr>
        <p:spPr bwMode="auto">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10" name="Date Placeholder 4"/>
          <p:cNvSpPr>
            <a:spLocks noGrp="1"/>
          </p:cNvSpPr>
          <p:nvPr>
            <p:ph type="dt" sz="half" idx="10"/>
          </p:nvPr>
        </p:nvSpPr>
        <p:spPr bwMode="auto"/>
        <p:txBody>
          <a:bodyPr/>
          <a:lstStyle/>
          <a:p>
            <a:pPr>
              <a:defRPr/>
            </a:pPr>
            <a:fld id="{84EB90BD-B6CE-46B7-997F-7313B992CCDC}" type="datetimeFigureOut">
              <a:rPr lang="en-US"/>
              <a:t>4/9/2022</a:t>
            </a:fld>
            <a:endParaRPr lang="en-US"/>
          </a:p>
        </p:txBody>
      </p:sp>
      <p:sp>
        <p:nvSpPr>
          <p:cNvPr id="11" name="Footer Placeholder 5"/>
          <p:cNvSpPr>
            <a:spLocks noGrp="1"/>
          </p:cNvSpPr>
          <p:nvPr>
            <p:ph type="ftr" sz="quarter" idx="11"/>
          </p:nvPr>
        </p:nvSpPr>
        <p:spPr bwMode="auto"/>
        <p:txBody>
          <a:bodyPr/>
          <a:lstStyle/>
          <a:p>
            <a:pPr>
              <a:defRPr/>
            </a:pPr>
            <a:endParaRPr lang="en-US"/>
          </a:p>
        </p:txBody>
      </p:sp>
      <p:sp>
        <p:nvSpPr>
          <p:cNvPr id="12" name="Slide Number Placeholder 6"/>
          <p:cNvSpPr>
            <a:spLocks noGrp="1"/>
          </p:cNvSpPr>
          <p:nvPr>
            <p:ph type="sldNum" sz="quarter" idx="12"/>
          </p:nvPr>
        </p:nvSpPr>
        <p:spPr bwMode="auto">
          <a:xfrm>
            <a:off x="10729455" y="4711615"/>
            <a:ext cx="1154151" cy="1090789"/>
          </a:xfrm>
        </p:spPr>
        <p:txBody>
          <a:bodyPr/>
          <a:lstStyle/>
          <a:p>
            <a:pPr>
              <a:defRPr/>
            </a:pPr>
            <a:fld id="{6D22F896-40B5-4ADD-8801-0D06FADFA095}"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preserve="1" userDrawn="1">
  <p:cSld name="Quote with Caption">
    <p:spTree>
      <p:nvGrpSpPr>
        <p:cNvPr id="1" name=""/>
        <p:cNvGrpSpPr/>
        <p:nvPr/>
      </p:nvGrpSpPr>
      <p:grpSpPr bwMode="auto">
        <a:xfrm>
          <a:off x="0" y="0"/>
          <a:ext cx="0" cy="0"/>
          <a:chOff x="0" y="0"/>
          <a:chExt cx="0" cy="0"/>
        </a:xfrm>
      </p:grpSpPr>
      <p:pic>
        <p:nvPicPr>
          <p:cNvPr id="4" name="Picture 10" descr="HD-ShadowLong.png"/>
          <p:cNvPicPr>
            <a:picLocks noChangeAspect="1"/>
          </p:cNvPicPr>
          <p:nvPr/>
        </p:nvPicPr>
        <p:blipFill>
          <a:blip r:embed="rId2"/>
          <a:stretch/>
        </p:blipFill>
        <p:spPr bwMode="auto">
          <a:xfrm>
            <a:off x="1" y="5928628"/>
            <a:ext cx="10437812" cy="321164"/>
          </a:xfrm>
          <a:prstGeom prst="rect">
            <a:avLst/>
          </a:prstGeom>
        </p:spPr>
      </p:pic>
      <p:pic>
        <p:nvPicPr>
          <p:cNvPr id="5" name="Picture 12" descr="HD-ShadowShort.png"/>
          <p:cNvPicPr>
            <a:picLocks noChangeAspect="1"/>
          </p:cNvPicPr>
          <p:nvPr/>
        </p:nvPicPr>
        <p:blipFill>
          <a:blip r:embed="rId3"/>
          <a:stretch/>
        </p:blipFill>
        <p:spPr bwMode="auto">
          <a:xfrm>
            <a:off x="10585826" y="5929622"/>
            <a:ext cx="1602997" cy="144270"/>
          </a:xfrm>
          <a:prstGeom prst="rect">
            <a:avLst/>
          </a:prstGeom>
        </p:spPr>
      </p:pic>
      <p:sp>
        <p:nvSpPr>
          <p:cNvPr id="6" name="Rectangle 13"/>
          <p:cNvSpPr/>
          <p:nvPr/>
        </p:nvSpPr>
        <p:spPr bwMode="auto">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4"/>
          <p:cNvSpPr/>
          <p:nvPr/>
        </p:nvSpPr>
        <p:spPr bwMode="auto">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1"/>
          <p:cNvSpPr>
            <a:spLocks noGrp="1"/>
          </p:cNvSpPr>
          <p:nvPr>
            <p:ph type="title"/>
          </p:nvPr>
        </p:nvSpPr>
        <p:spPr bwMode="auto">
          <a:xfrm>
            <a:off x="1127856" y="609598"/>
            <a:ext cx="8718877" cy="3036061"/>
          </a:xfrm>
        </p:spPr>
        <p:txBody>
          <a:bodyPr anchor="ctr"/>
          <a:lstStyle>
            <a:lvl1pPr>
              <a:defRPr sz="3200"/>
            </a:lvl1pPr>
          </a:lstStyle>
          <a:p>
            <a:pPr>
              <a:defRPr/>
            </a:pPr>
            <a:r>
              <a:rPr lang="en-US"/>
              <a:t>Click to edit Master title style</a:t>
            </a:r>
            <a:endParaRPr/>
          </a:p>
        </p:txBody>
      </p:sp>
      <p:sp>
        <p:nvSpPr>
          <p:cNvPr id="9" name="Text Placeholder 3"/>
          <p:cNvSpPr>
            <a:spLocks noGrp="1"/>
          </p:cNvSpPr>
          <p:nvPr>
            <p:ph type="body" sz="half" idx="13"/>
          </p:nvPr>
        </p:nvSpPr>
        <p:spPr bwMode="auto">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10" name="Text Placeholder 3"/>
          <p:cNvSpPr>
            <a:spLocks noGrp="1"/>
          </p:cNvSpPr>
          <p:nvPr>
            <p:ph type="body" sz="half" idx="2"/>
          </p:nvPr>
        </p:nvSpPr>
        <p:spPr bwMode="auto">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11" name="Date Placeholder 4"/>
          <p:cNvSpPr>
            <a:spLocks noGrp="1"/>
          </p:cNvSpPr>
          <p:nvPr>
            <p:ph type="dt" sz="half" idx="10"/>
          </p:nvPr>
        </p:nvSpPr>
        <p:spPr bwMode="auto"/>
        <p:txBody>
          <a:bodyPr/>
          <a:lstStyle/>
          <a:p>
            <a:pPr>
              <a:defRPr/>
            </a:pPr>
            <a:fld id="{CDB9D11F-B188-461D-B23F-39381795C052}" type="datetimeFigureOut">
              <a:rPr lang="en-US"/>
              <a:t>4/9/2022</a:t>
            </a:fld>
            <a:endParaRPr lang="en-US"/>
          </a:p>
        </p:txBody>
      </p:sp>
      <p:sp>
        <p:nvSpPr>
          <p:cNvPr id="12" name="Footer Placeholder 5"/>
          <p:cNvSpPr>
            <a:spLocks noGrp="1"/>
          </p:cNvSpPr>
          <p:nvPr>
            <p:ph type="ftr" sz="quarter" idx="11"/>
          </p:nvPr>
        </p:nvSpPr>
        <p:spPr bwMode="auto"/>
        <p:txBody>
          <a:bodyPr/>
          <a:lstStyle/>
          <a:p>
            <a:pPr>
              <a:defRPr/>
            </a:pPr>
            <a:endParaRPr lang="en-US"/>
          </a:p>
        </p:txBody>
      </p:sp>
      <p:sp>
        <p:nvSpPr>
          <p:cNvPr id="13" name="Slide Number Placeholder 6"/>
          <p:cNvSpPr>
            <a:spLocks noGrp="1"/>
          </p:cNvSpPr>
          <p:nvPr>
            <p:ph type="sldNum" sz="quarter" idx="12"/>
          </p:nvPr>
        </p:nvSpPr>
        <p:spPr bwMode="auto">
          <a:xfrm>
            <a:off x="10729455" y="4709925"/>
            <a:ext cx="1154151" cy="1090789"/>
          </a:xfrm>
        </p:spPr>
        <p:txBody>
          <a:bodyPr/>
          <a:lstStyle/>
          <a:p>
            <a:pPr>
              <a:defRPr/>
            </a:pPr>
            <a:fld id="{6D22F896-40B5-4ADD-8801-0D06FADFA095}" type="slidenum">
              <a:rPr lang="en-US"/>
              <a:t>‹#›</a:t>
            </a:fld>
            <a:endParaRPr lang="en-US"/>
          </a:p>
        </p:txBody>
      </p:sp>
      <p:sp>
        <p:nvSpPr>
          <p:cNvPr id="14" name="TextBox 15"/>
          <p:cNvSpPr/>
          <p:nvPr/>
        </p:nvSpPr>
        <p:spPr bwMode="auto">
          <a:xfrm>
            <a:off x="583572" y="748116"/>
            <a:ext cx="609600" cy="584775"/>
          </a:xfrm>
          <a:prstGeom prst="rect">
            <a:avLst/>
          </a:prstGeom>
        </p:spPr>
        <p:txBody>
          <a:bodyPr vert="horz" lIns="91440" tIns="45720" rIns="91440" bIns="45720" rtlCol="0" anchor="ctr">
            <a:noAutofit/>
          </a:bodyPr>
          <a:lstStyle>
            <a:lvl1pPr>
              <a:spcBef>
                <a:spcPts val="0"/>
              </a:spcBef>
              <a:buNone/>
              <a:defRPr sz="3200" b="0" cap="all">
                <a:ln w="3175" cmpd="sng">
                  <a:noFill/>
                </a:ln>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defRPr/>
            </a:pPr>
            <a:r>
              <a:rPr lang="en-US" sz="7200">
                <a:solidFill>
                  <a:schemeClr val="tx1"/>
                </a:solidFill>
              </a:rPr>
              <a:t>“</a:t>
            </a:r>
            <a:endParaRPr/>
          </a:p>
        </p:txBody>
      </p:sp>
      <p:sp>
        <p:nvSpPr>
          <p:cNvPr id="15" name="TextBox 16"/>
          <p:cNvSpPr/>
          <p:nvPr/>
        </p:nvSpPr>
        <p:spPr bwMode="auto">
          <a:xfrm>
            <a:off x="9662809" y="3033524"/>
            <a:ext cx="609600" cy="584775"/>
          </a:xfrm>
          <a:prstGeom prst="rect">
            <a:avLst/>
          </a:prstGeom>
        </p:spPr>
        <p:txBody>
          <a:bodyPr vert="horz" lIns="91440" tIns="45720" rIns="91440" bIns="45720" rtlCol="0" anchor="ctr">
            <a:noAutofit/>
          </a:bodyPr>
          <a:lstStyle>
            <a:lvl1pPr>
              <a:spcBef>
                <a:spcPts val="0"/>
              </a:spcBef>
              <a:buNone/>
              <a:defRPr sz="3200" b="0" cap="all">
                <a:ln w="3175" cmpd="sng">
                  <a:noFill/>
                </a:ln>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defRPr/>
            </a:pPr>
            <a:r>
              <a:rPr lang="en-US" sz="7200">
                <a:solidFill>
                  <a:schemeClr val="tx1"/>
                </a:solidFil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preserve="1" userDrawn="1">
  <p:cSld name="Name Card">
    <p:spTree>
      <p:nvGrpSpPr>
        <p:cNvPr id="1" name=""/>
        <p:cNvGrpSpPr/>
        <p:nvPr/>
      </p:nvGrpSpPr>
      <p:grpSpPr bwMode="auto">
        <a:xfrm>
          <a:off x="0" y="0"/>
          <a:ext cx="0" cy="0"/>
          <a:chOff x="0" y="0"/>
          <a:chExt cx="0" cy="0"/>
        </a:xfrm>
      </p:grpSpPr>
      <p:pic>
        <p:nvPicPr>
          <p:cNvPr id="4" name="Picture 8" descr="HD-ShadowLong.png"/>
          <p:cNvPicPr>
            <a:picLocks noChangeAspect="1"/>
          </p:cNvPicPr>
          <p:nvPr/>
        </p:nvPicPr>
        <p:blipFill>
          <a:blip r:embed="rId2"/>
          <a:stretch/>
        </p:blipFill>
        <p:spPr bwMode="auto">
          <a:xfrm>
            <a:off x="1" y="5928628"/>
            <a:ext cx="10437812" cy="321164"/>
          </a:xfrm>
          <a:prstGeom prst="rect">
            <a:avLst/>
          </a:prstGeom>
        </p:spPr>
      </p:pic>
      <p:pic>
        <p:nvPicPr>
          <p:cNvPr id="5" name="Picture 9" descr="HD-ShadowShort.png"/>
          <p:cNvPicPr>
            <a:picLocks noChangeAspect="1"/>
          </p:cNvPicPr>
          <p:nvPr/>
        </p:nvPicPr>
        <p:blipFill>
          <a:blip r:embed="rId3"/>
          <a:stretch/>
        </p:blipFill>
        <p:spPr bwMode="auto">
          <a:xfrm>
            <a:off x="10585826" y="5929622"/>
            <a:ext cx="1602997" cy="144270"/>
          </a:xfrm>
          <a:prstGeom prst="rect">
            <a:avLst/>
          </a:prstGeom>
        </p:spPr>
      </p:pic>
      <p:sp>
        <p:nvSpPr>
          <p:cNvPr id="6" name="Rectangle 10"/>
          <p:cNvSpPr/>
          <p:nvPr/>
        </p:nvSpPr>
        <p:spPr bwMode="auto">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1"/>
          <p:cNvSpPr/>
          <p:nvPr/>
        </p:nvSpPr>
        <p:spPr bwMode="auto">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1"/>
          <p:cNvSpPr>
            <a:spLocks noGrp="1"/>
          </p:cNvSpPr>
          <p:nvPr>
            <p:ph type="title"/>
          </p:nvPr>
        </p:nvSpPr>
        <p:spPr bwMode="auto">
          <a:xfrm>
            <a:off x="680319" y="4711615"/>
            <a:ext cx="9613862" cy="588535"/>
          </a:xfrm>
        </p:spPr>
        <p:txBody>
          <a:bodyPr anchor="b"/>
          <a:lstStyle>
            <a:lvl1pPr>
              <a:defRPr sz="3200"/>
            </a:lvl1pPr>
          </a:lstStyle>
          <a:p>
            <a:pPr>
              <a:defRPr/>
            </a:pPr>
            <a:r>
              <a:rPr lang="en-US"/>
              <a:t>Click to edit Master title style</a:t>
            </a:r>
            <a:endParaRPr/>
          </a:p>
        </p:txBody>
      </p:sp>
      <p:sp>
        <p:nvSpPr>
          <p:cNvPr id="9" name="Text Placeholder 3"/>
          <p:cNvSpPr>
            <a:spLocks noGrp="1"/>
          </p:cNvSpPr>
          <p:nvPr>
            <p:ph type="body" sz="half" idx="2"/>
          </p:nvPr>
        </p:nvSpPr>
        <p:spPr bwMode="auto">
          <a:xfrm>
            <a:off x="680319"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10" name="Date Placeholder 4"/>
          <p:cNvSpPr>
            <a:spLocks noGrp="1"/>
          </p:cNvSpPr>
          <p:nvPr>
            <p:ph type="dt" sz="half" idx="10"/>
          </p:nvPr>
        </p:nvSpPr>
        <p:spPr bwMode="auto"/>
        <p:txBody>
          <a:bodyPr/>
          <a:lstStyle/>
          <a:p>
            <a:pPr>
              <a:defRPr/>
            </a:pPr>
            <a:fld id="{52E6D8D9-55A2-4063-B0F3-121F44549695}" type="datetimeFigureOut">
              <a:rPr lang="en-US"/>
              <a:t>4/9/2022</a:t>
            </a:fld>
            <a:endParaRPr lang="en-US"/>
          </a:p>
        </p:txBody>
      </p:sp>
      <p:sp>
        <p:nvSpPr>
          <p:cNvPr id="11" name="Footer Placeholder 5"/>
          <p:cNvSpPr>
            <a:spLocks noGrp="1"/>
          </p:cNvSpPr>
          <p:nvPr>
            <p:ph type="ftr" sz="quarter" idx="11"/>
          </p:nvPr>
        </p:nvSpPr>
        <p:spPr bwMode="auto"/>
        <p:txBody>
          <a:bodyPr/>
          <a:lstStyle/>
          <a:p>
            <a:pPr>
              <a:defRPr/>
            </a:pPr>
            <a:endParaRPr lang="en-US"/>
          </a:p>
        </p:txBody>
      </p:sp>
      <p:sp>
        <p:nvSpPr>
          <p:cNvPr id="12" name="Slide Number Placeholder 6"/>
          <p:cNvSpPr>
            <a:spLocks noGrp="1"/>
          </p:cNvSpPr>
          <p:nvPr>
            <p:ph type="sldNum" sz="quarter" idx="12"/>
          </p:nvPr>
        </p:nvSpPr>
        <p:spPr bwMode="auto">
          <a:xfrm>
            <a:off x="10729455" y="4709925"/>
            <a:ext cx="1154151" cy="1090789"/>
          </a:xfrm>
        </p:spPr>
        <p:txBody>
          <a:bodyPr/>
          <a:lstStyle/>
          <a:p>
            <a:pPr>
              <a:defRPr/>
            </a:pPr>
            <a:fld id="{6D22F896-40B5-4ADD-8801-0D06FADFA095}"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preserve="1" userDrawn="1">
  <p:cSld name="3 Column">
    <p:spTree>
      <p:nvGrpSpPr>
        <p:cNvPr id="1" name=""/>
        <p:cNvGrpSpPr/>
        <p:nvPr/>
      </p:nvGrpSpPr>
      <p:grpSpPr bwMode="auto">
        <a:xfrm>
          <a:off x="0" y="0"/>
          <a:ext cx="0" cy="0"/>
          <a:chOff x="0" y="0"/>
          <a:chExt cx="0" cy="0"/>
        </a:xfrm>
      </p:grpSpPr>
      <p:pic>
        <p:nvPicPr>
          <p:cNvPr id="4" name="Picture 12" descr="HD-ShadowLong.png"/>
          <p:cNvPicPr>
            <a:picLocks noChangeAspect="1"/>
          </p:cNvPicPr>
          <p:nvPr/>
        </p:nvPicPr>
        <p:blipFill>
          <a:blip r:embed="rId2"/>
          <a:stretch/>
        </p:blipFill>
        <p:spPr bwMode="auto">
          <a:xfrm>
            <a:off x="1" y="1970240"/>
            <a:ext cx="10437812" cy="321164"/>
          </a:xfrm>
          <a:prstGeom prst="rect">
            <a:avLst/>
          </a:prstGeom>
        </p:spPr>
      </p:pic>
      <p:pic>
        <p:nvPicPr>
          <p:cNvPr id="5" name="Picture 13" descr="HD-ShadowShort.png"/>
          <p:cNvPicPr>
            <a:picLocks noChangeAspect="1"/>
          </p:cNvPicPr>
          <p:nvPr/>
        </p:nvPicPr>
        <p:blipFill>
          <a:blip r:embed="rId3"/>
          <a:stretch/>
        </p:blipFill>
        <p:spPr bwMode="auto">
          <a:xfrm>
            <a:off x="10585826" y="1971234"/>
            <a:ext cx="1602997" cy="144270"/>
          </a:xfrm>
          <a:prstGeom prst="rect">
            <a:avLst/>
          </a:prstGeom>
        </p:spPr>
      </p:pic>
      <p:sp>
        <p:nvSpPr>
          <p:cNvPr id="6" name="Rectangle 15"/>
          <p:cNvSpPr/>
          <p:nvPr/>
        </p:nvSpPr>
        <p:spPr bwMode="auto">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6"/>
          <p:cNvSpPr/>
          <p:nvPr/>
        </p:nvSpPr>
        <p:spPr bwMode="auto">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1"/>
          <p:cNvSpPr>
            <a:spLocks noGrp="1"/>
          </p:cNvSpPr>
          <p:nvPr>
            <p:ph type="title"/>
          </p:nvPr>
        </p:nvSpPr>
        <p:spPr bwMode="auto">
          <a:xfrm>
            <a:off x="669222" y="753227"/>
            <a:ext cx="9624960" cy="1080938"/>
          </a:xfrm>
        </p:spPr>
        <p:txBody>
          <a:bodyPr/>
          <a:lstStyle/>
          <a:p>
            <a:pPr>
              <a:defRPr/>
            </a:pPr>
            <a:r>
              <a:rPr lang="en-US"/>
              <a:t>Click to edit Master title style</a:t>
            </a:r>
            <a:endParaRPr/>
          </a:p>
        </p:txBody>
      </p:sp>
      <p:sp>
        <p:nvSpPr>
          <p:cNvPr id="9" name="Text Placeholder 2"/>
          <p:cNvSpPr>
            <a:spLocks noGrp="1"/>
          </p:cNvSpPr>
          <p:nvPr>
            <p:ph type="body" idx="1"/>
          </p:nvPr>
        </p:nvSpPr>
        <p:spPr bwMode="auto">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10" name="Text Placeholder 3"/>
          <p:cNvSpPr>
            <a:spLocks noGrp="1"/>
          </p:cNvSpPr>
          <p:nvPr>
            <p:ph type="body" sz="half" idx="15"/>
          </p:nvPr>
        </p:nvSpPr>
        <p:spPr bwMode="auto">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11" name="Text Placeholder 4"/>
          <p:cNvSpPr>
            <a:spLocks noGrp="1"/>
          </p:cNvSpPr>
          <p:nvPr>
            <p:ph type="body" sz="quarter" idx="3"/>
          </p:nvPr>
        </p:nvSpPr>
        <p:spPr bwMode="auto">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12" name="Text Placeholder 3"/>
          <p:cNvSpPr>
            <a:spLocks noGrp="1"/>
          </p:cNvSpPr>
          <p:nvPr>
            <p:ph type="body" sz="half" idx="16"/>
          </p:nvPr>
        </p:nvSpPr>
        <p:spPr bwMode="auto">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13" name="Text Placeholder 4"/>
          <p:cNvSpPr>
            <a:spLocks noGrp="1"/>
          </p:cNvSpPr>
          <p:nvPr>
            <p:ph type="body" sz="quarter" idx="13"/>
          </p:nvPr>
        </p:nvSpPr>
        <p:spPr bwMode="auto">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14" name="Text Placeholder 3"/>
          <p:cNvSpPr>
            <a:spLocks noGrp="1"/>
          </p:cNvSpPr>
          <p:nvPr>
            <p:ph type="body" sz="half" idx="17"/>
          </p:nvPr>
        </p:nvSpPr>
        <p:spPr bwMode="auto">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15" name="Date Placeholder 2"/>
          <p:cNvSpPr>
            <a:spLocks noGrp="1"/>
          </p:cNvSpPr>
          <p:nvPr>
            <p:ph type="dt" sz="half" idx="10"/>
          </p:nvPr>
        </p:nvSpPr>
        <p:spPr bwMode="auto"/>
        <p:txBody>
          <a:bodyPr/>
          <a:lstStyle/>
          <a:p>
            <a:pPr>
              <a:defRPr/>
            </a:pPr>
            <a:fld id="{D4B24536-994D-4021-A283-9F449C0DB509}" type="datetimeFigureOut">
              <a:rPr lang="en-US"/>
              <a:t>4/9/2022</a:t>
            </a:fld>
            <a:endParaRPr lang="en-US"/>
          </a:p>
        </p:txBody>
      </p:sp>
      <p:sp>
        <p:nvSpPr>
          <p:cNvPr id="16" name="Footer Placeholder 3"/>
          <p:cNvSpPr>
            <a:spLocks noGrp="1"/>
          </p:cNvSpPr>
          <p:nvPr>
            <p:ph type="ftr" sz="quarter" idx="11"/>
          </p:nvPr>
        </p:nvSpPr>
        <p:spPr bwMode="auto"/>
        <p:txBody>
          <a:bodyPr/>
          <a:lstStyle/>
          <a:p>
            <a:pPr>
              <a:defRPr/>
            </a:pPr>
            <a:endParaRPr lang="en-US"/>
          </a:p>
        </p:txBody>
      </p:sp>
      <p:sp>
        <p:nvSpPr>
          <p:cNvPr id="17" name="Slide Number Placeholder 4"/>
          <p:cNvSpPr>
            <a:spLocks noGrp="1"/>
          </p:cNvSpPr>
          <p:nvPr>
            <p:ph type="sldNum" sz="quarter" idx="12"/>
          </p:nvPr>
        </p:nvSpPr>
        <p:spPr bwMode="auto"/>
        <p:txBody>
          <a:bodyPr/>
          <a:lstStyle/>
          <a:p>
            <a:pPr>
              <a:defRPr/>
            </a:pPr>
            <a:fld id="{6D22F896-40B5-4ADD-8801-0D06FADFA095}"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preserve="1" userDrawn="1">
  <p:cSld name="3 Picture Column">
    <p:spTree>
      <p:nvGrpSpPr>
        <p:cNvPr id="1" name=""/>
        <p:cNvGrpSpPr/>
        <p:nvPr/>
      </p:nvGrpSpPr>
      <p:grpSpPr bwMode="auto">
        <a:xfrm>
          <a:off x="0" y="0"/>
          <a:ext cx="0" cy="0"/>
          <a:chOff x="0" y="0"/>
          <a:chExt cx="0" cy="0"/>
        </a:xfrm>
      </p:grpSpPr>
      <p:pic>
        <p:nvPicPr>
          <p:cNvPr id="4" name="Picture 14" descr="HD-ShadowLong.png"/>
          <p:cNvPicPr>
            <a:picLocks noChangeAspect="1"/>
          </p:cNvPicPr>
          <p:nvPr/>
        </p:nvPicPr>
        <p:blipFill>
          <a:blip r:embed="rId2"/>
          <a:stretch/>
        </p:blipFill>
        <p:spPr bwMode="auto">
          <a:xfrm>
            <a:off x="1" y="1970240"/>
            <a:ext cx="10437812" cy="321164"/>
          </a:xfrm>
          <a:prstGeom prst="rect">
            <a:avLst/>
          </a:prstGeom>
        </p:spPr>
      </p:pic>
      <p:pic>
        <p:nvPicPr>
          <p:cNvPr id="5" name="Picture 15" descr="HD-ShadowShort.png"/>
          <p:cNvPicPr>
            <a:picLocks noChangeAspect="1"/>
          </p:cNvPicPr>
          <p:nvPr/>
        </p:nvPicPr>
        <p:blipFill>
          <a:blip r:embed="rId3"/>
          <a:stretch/>
        </p:blipFill>
        <p:spPr bwMode="auto">
          <a:xfrm>
            <a:off x="10585826" y="1971234"/>
            <a:ext cx="1602997" cy="144270"/>
          </a:xfrm>
          <a:prstGeom prst="rect">
            <a:avLst/>
          </a:prstGeom>
        </p:spPr>
      </p:pic>
      <p:sp>
        <p:nvSpPr>
          <p:cNvPr id="6" name="Rectangle 16"/>
          <p:cNvSpPr/>
          <p:nvPr/>
        </p:nvSpPr>
        <p:spPr bwMode="auto">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7"/>
          <p:cNvSpPr/>
          <p:nvPr/>
        </p:nvSpPr>
        <p:spPr bwMode="auto">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1"/>
          <p:cNvSpPr>
            <a:spLocks noGrp="1"/>
          </p:cNvSpPr>
          <p:nvPr>
            <p:ph type="title"/>
          </p:nvPr>
        </p:nvSpPr>
        <p:spPr bwMode="auto">
          <a:xfrm>
            <a:off x="680322" y="753227"/>
            <a:ext cx="9613860" cy="1080938"/>
          </a:xfrm>
        </p:spPr>
        <p:txBody>
          <a:bodyPr/>
          <a:lstStyle/>
          <a:p>
            <a:pPr>
              <a:defRPr/>
            </a:pPr>
            <a:r>
              <a:rPr lang="en-US"/>
              <a:t>Click to edit Master title style</a:t>
            </a:r>
            <a:endParaRPr/>
          </a:p>
        </p:txBody>
      </p:sp>
      <p:sp>
        <p:nvSpPr>
          <p:cNvPr id="9" name="Text Placeholder 2"/>
          <p:cNvSpPr>
            <a:spLocks noGrp="1"/>
          </p:cNvSpPr>
          <p:nvPr>
            <p:ph type="body" idx="1"/>
          </p:nvPr>
        </p:nvSpPr>
        <p:spPr bwMode="auto">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10" name="Picture Placeholder 2"/>
          <p:cNvSpPr>
            <a:spLocks noGrp="1" noChangeAspect="1"/>
          </p:cNvSpPr>
          <p:nvPr>
            <p:ph type="pic" idx="15"/>
          </p:nvPr>
        </p:nvSpPr>
        <p:spPr bwMode="auto">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a:p>
        </p:txBody>
      </p:sp>
      <p:sp>
        <p:nvSpPr>
          <p:cNvPr id="11" name="Text Placeholder 3"/>
          <p:cNvSpPr>
            <a:spLocks noGrp="1"/>
          </p:cNvSpPr>
          <p:nvPr>
            <p:ph type="body" sz="half" idx="18"/>
          </p:nvPr>
        </p:nvSpPr>
        <p:spPr bwMode="auto">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12" name="Text Placeholder 4"/>
          <p:cNvSpPr>
            <a:spLocks noGrp="1"/>
          </p:cNvSpPr>
          <p:nvPr>
            <p:ph type="body" sz="quarter" idx="3"/>
          </p:nvPr>
        </p:nvSpPr>
        <p:spPr bwMode="auto">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13" name="Picture Placeholder 2"/>
          <p:cNvSpPr>
            <a:spLocks noGrp="1" noChangeAspect="1"/>
          </p:cNvSpPr>
          <p:nvPr>
            <p:ph type="pic" idx="21"/>
          </p:nvPr>
        </p:nvSpPr>
        <p:spPr bwMode="auto">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a:p>
        </p:txBody>
      </p:sp>
      <p:sp>
        <p:nvSpPr>
          <p:cNvPr id="14" name="Text Placeholder 3"/>
          <p:cNvSpPr>
            <a:spLocks noGrp="1"/>
          </p:cNvSpPr>
          <p:nvPr>
            <p:ph type="body" sz="half" idx="19"/>
          </p:nvPr>
        </p:nvSpPr>
        <p:spPr bwMode="auto">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15" name="Text Placeholder 4"/>
          <p:cNvSpPr>
            <a:spLocks noGrp="1"/>
          </p:cNvSpPr>
          <p:nvPr>
            <p:ph type="body" sz="quarter" idx="13"/>
          </p:nvPr>
        </p:nvSpPr>
        <p:spPr bwMode="auto">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16" name="Picture Placeholder 2"/>
          <p:cNvSpPr>
            <a:spLocks noGrp="1" noChangeAspect="1"/>
          </p:cNvSpPr>
          <p:nvPr>
            <p:ph type="pic" idx="22"/>
          </p:nvPr>
        </p:nvSpPr>
        <p:spPr bwMode="auto">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a:p>
        </p:txBody>
      </p:sp>
      <p:sp>
        <p:nvSpPr>
          <p:cNvPr id="17" name="Text Placeholder 3"/>
          <p:cNvSpPr>
            <a:spLocks noGrp="1"/>
          </p:cNvSpPr>
          <p:nvPr>
            <p:ph type="body" sz="half" idx="20"/>
          </p:nvPr>
        </p:nvSpPr>
        <p:spPr bwMode="auto">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18" name="Date Placeholder 2"/>
          <p:cNvSpPr>
            <a:spLocks noGrp="1"/>
          </p:cNvSpPr>
          <p:nvPr>
            <p:ph type="dt" sz="half" idx="10"/>
          </p:nvPr>
        </p:nvSpPr>
        <p:spPr bwMode="auto"/>
        <p:txBody>
          <a:bodyPr/>
          <a:lstStyle/>
          <a:p>
            <a:pPr>
              <a:defRPr/>
            </a:pPr>
            <a:fld id="{3CBBBB78-C96F-47B7-AB17-D852CA960AC9}" type="datetimeFigureOut">
              <a:rPr lang="en-US"/>
              <a:t>4/9/2022</a:t>
            </a:fld>
            <a:endParaRPr lang="en-US"/>
          </a:p>
        </p:txBody>
      </p:sp>
      <p:sp>
        <p:nvSpPr>
          <p:cNvPr id="19" name="Footer Placeholder 3"/>
          <p:cNvSpPr>
            <a:spLocks noGrp="1"/>
          </p:cNvSpPr>
          <p:nvPr>
            <p:ph type="ftr" sz="quarter" idx="11"/>
          </p:nvPr>
        </p:nvSpPr>
        <p:spPr bwMode="auto"/>
        <p:txBody>
          <a:bodyPr/>
          <a:lstStyle/>
          <a:p>
            <a:pPr>
              <a:defRPr/>
            </a:pPr>
            <a:endParaRPr lang="en-US"/>
          </a:p>
        </p:txBody>
      </p:sp>
      <p:sp>
        <p:nvSpPr>
          <p:cNvPr id="20" name="Slide Number Placeholder 4"/>
          <p:cNvSpPr>
            <a:spLocks noGrp="1"/>
          </p:cNvSpPr>
          <p:nvPr>
            <p:ph type="sldNum" sz="quarter" idx="12"/>
          </p:nvPr>
        </p:nvSpPr>
        <p:spPr bwMode="auto"/>
        <p:txBody>
          <a:bodyPr/>
          <a:lstStyle/>
          <a:p>
            <a:pPr>
              <a:defRPr/>
            </a:pPr>
            <a:fld id="{6D22F896-40B5-4ADD-8801-0D06FADFA095}"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pic>
        <p:nvPicPr>
          <p:cNvPr id="4" name="Picture 6" descr="HD-ShadowLong.png"/>
          <p:cNvPicPr>
            <a:picLocks noChangeAspect="1"/>
          </p:cNvPicPr>
          <p:nvPr/>
        </p:nvPicPr>
        <p:blipFill>
          <a:blip r:embed="rId2"/>
          <a:stretch/>
        </p:blipFill>
        <p:spPr bwMode="auto">
          <a:xfrm>
            <a:off x="1" y="1970240"/>
            <a:ext cx="10437812" cy="321164"/>
          </a:xfrm>
          <a:prstGeom prst="rect">
            <a:avLst/>
          </a:prstGeom>
        </p:spPr>
      </p:pic>
      <p:pic>
        <p:nvPicPr>
          <p:cNvPr id="5" name="Picture 7" descr="HD-ShadowShort.png"/>
          <p:cNvPicPr>
            <a:picLocks noChangeAspect="1"/>
          </p:cNvPicPr>
          <p:nvPr/>
        </p:nvPicPr>
        <p:blipFill>
          <a:blip r:embed="rId3"/>
          <a:stretch/>
        </p:blipFill>
        <p:spPr bwMode="auto">
          <a:xfrm>
            <a:off x="10585826" y="1971234"/>
            <a:ext cx="1602997" cy="144270"/>
          </a:xfrm>
          <a:prstGeom prst="rect">
            <a:avLst/>
          </a:prstGeom>
        </p:spPr>
      </p:pic>
      <p:sp>
        <p:nvSpPr>
          <p:cNvPr id="6" name="Rectangle 8"/>
          <p:cNvSpPr/>
          <p:nvPr/>
        </p:nvSpPr>
        <p:spPr bwMode="auto">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9"/>
          <p:cNvSpPr/>
          <p:nvPr/>
        </p:nvSpPr>
        <p:spPr bwMode="auto">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1"/>
          <p:cNvSpPr>
            <a:spLocks noGrp="1"/>
          </p:cNvSpPr>
          <p:nvPr>
            <p:ph type="title"/>
          </p:nvPr>
        </p:nvSpPr>
        <p:spPr bwMode="auto"/>
        <p:txBody>
          <a:bodyPr/>
          <a:lstStyle>
            <a:lvl1pPr algn="r">
              <a:defRPr/>
            </a:lvl1pPr>
          </a:lstStyle>
          <a:p>
            <a:pPr>
              <a:defRPr/>
            </a:pPr>
            <a:r>
              <a:rPr lang="en-US"/>
              <a:t>Click to edit Master title style</a:t>
            </a:r>
            <a:endParaRPr/>
          </a:p>
        </p:txBody>
      </p:sp>
      <p:sp>
        <p:nvSpPr>
          <p:cNvPr id="9"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0" name="Date Placeholder 3"/>
          <p:cNvSpPr>
            <a:spLocks noGrp="1"/>
          </p:cNvSpPr>
          <p:nvPr>
            <p:ph type="dt" sz="half" idx="10"/>
          </p:nvPr>
        </p:nvSpPr>
        <p:spPr bwMode="auto"/>
        <p:txBody>
          <a:bodyPr/>
          <a:lstStyle/>
          <a:p>
            <a:pPr>
              <a:defRPr/>
            </a:pPr>
            <a:fld id="{1FA3F48C-C7C6-4055-9F49-3777875E72AE}" type="datetimeFigureOut">
              <a:rPr lang="en-US"/>
              <a:t>4/9/2022</a:t>
            </a:fld>
            <a:endParaRPr lang="en-US"/>
          </a:p>
        </p:txBody>
      </p:sp>
      <p:sp>
        <p:nvSpPr>
          <p:cNvPr id="11" name="Footer Placeholder 4"/>
          <p:cNvSpPr>
            <a:spLocks noGrp="1"/>
          </p:cNvSpPr>
          <p:nvPr>
            <p:ph type="ftr" sz="quarter" idx="11"/>
          </p:nvPr>
        </p:nvSpPr>
        <p:spPr bwMode="auto"/>
        <p:txBody>
          <a:bodyPr/>
          <a:lstStyle/>
          <a:p>
            <a:pPr>
              <a:defRPr/>
            </a:pPr>
            <a:endParaRPr lang="en-US"/>
          </a:p>
        </p:txBody>
      </p:sp>
      <p:sp>
        <p:nvSpPr>
          <p:cNvPr id="12" name="Slide Number Placeholder 5"/>
          <p:cNvSpPr>
            <a:spLocks noGrp="1"/>
          </p:cNvSpPr>
          <p:nvPr>
            <p:ph type="sldNum" sz="quarter" idx="12"/>
          </p:nvPr>
        </p:nvSpPr>
        <p:spPr bwMode="auto"/>
        <p:txBody>
          <a:bodyPr/>
          <a:lstStyle/>
          <a:p>
            <a:pPr>
              <a:defRPr/>
            </a:pPr>
            <a:fld id="{6D22F896-40B5-4ADD-8801-0D06FADFA095}"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4" name="Rectangle 6"/>
          <p:cNvSpPr/>
          <p:nvPr/>
        </p:nvSpPr>
        <p:spPr bwMode="auto">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bwMode="auto">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Vertical Title 1"/>
          <p:cNvSpPr>
            <a:spLocks noGrp="1"/>
          </p:cNvSpPr>
          <p:nvPr>
            <p:ph type="title" orient="vert"/>
          </p:nvPr>
        </p:nvSpPr>
        <p:spPr bwMode="auto">
          <a:xfrm>
            <a:off x="10129231" y="609597"/>
            <a:ext cx="1073802" cy="4353760"/>
          </a:xfrm>
        </p:spPr>
        <p:txBody>
          <a:bodyPr vert="eaVert"/>
          <a:lstStyle/>
          <a:p>
            <a:pPr>
              <a:defRPr/>
            </a:pPr>
            <a:r>
              <a:rPr lang="en-US"/>
              <a:t>Click to edit Master title style</a:t>
            </a:r>
            <a:endParaRPr/>
          </a:p>
        </p:txBody>
      </p:sp>
      <p:sp>
        <p:nvSpPr>
          <p:cNvPr id="7" name="Vertical Text Placeholder 2"/>
          <p:cNvSpPr>
            <a:spLocks noGrp="1"/>
          </p:cNvSpPr>
          <p:nvPr>
            <p:ph type="body" orient="vert" idx="1"/>
          </p:nvPr>
        </p:nvSpPr>
        <p:spPr bwMode="auto">
          <a:xfrm>
            <a:off x="680322" y="609597"/>
            <a:ext cx="8870004" cy="5326589"/>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Date Placeholder 3"/>
          <p:cNvSpPr>
            <a:spLocks noGrp="1"/>
          </p:cNvSpPr>
          <p:nvPr>
            <p:ph type="dt" sz="half" idx="10"/>
          </p:nvPr>
        </p:nvSpPr>
        <p:spPr bwMode="auto">
          <a:xfrm>
            <a:off x="6807126" y="5936187"/>
            <a:ext cx="2743200" cy="365125"/>
          </a:xfrm>
        </p:spPr>
        <p:txBody>
          <a:bodyPr/>
          <a:lstStyle/>
          <a:p>
            <a:pPr>
              <a:defRPr/>
            </a:pPr>
            <a:fld id="{6178E61D-D431-422C-9764-11DAFE33AB63}" type="datetimeFigureOut">
              <a:rPr lang="en-US"/>
              <a:t>4/9/2022</a:t>
            </a:fld>
            <a:endParaRPr lang="en-US"/>
          </a:p>
        </p:txBody>
      </p:sp>
      <p:sp>
        <p:nvSpPr>
          <p:cNvPr id="9" name="Footer Placeholder 4"/>
          <p:cNvSpPr>
            <a:spLocks noGrp="1"/>
          </p:cNvSpPr>
          <p:nvPr>
            <p:ph type="ftr" sz="quarter" idx="11"/>
          </p:nvPr>
        </p:nvSpPr>
        <p:spPr bwMode="auto">
          <a:xfrm>
            <a:off x="680321" y="5936188"/>
            <a:ext cx="6126805" cy="365125"/>
          </a:xfrm>
        </p:spPr>
        <p:txBody>
          <a:bodyPr/>
          <a:lstStyle/>
          <a:p>
            <a:pPr>
              <a:defRPr/>
            </a:pPr>
            <a:endParaRPr lang="en-US"/>
          </a:p>
        </p:txBody>
      </p:sp>
      <p:sp>
        <p:nvSpPr>
          <p:cNvPr id="10" name="Slide Number Placeholder 5"/>
          <p:cNvSpPr>
            <a:spLocks noGrp="1"/>
          </p:cNvSpPr>
          <p:nvPr>
            <p:ph type="sldNum" sz="quarter" idx="12"/>
          </p:nvPr>
        </p:nvSpPr>
        <p:spPr bwMode="auto">
          <a:xfrm>
            <a:off x="10097550" y="5398633"/>
            <a:ext cx="1154151" cy="1090789"/>
          </a:xfrm>
        </p:spPr>
        <p:txBody>
          <a:bodyPr anchor="t"/>
          <a:lstStyle>
            <a:lvl1pPr algn="ctr">
              <a:defRPr/>
            </a:lvl1pPr>
          </a:lstStyle>
          <a:p>
            <a:pPr>
              <a:defRPr/>
            </a:pPr>
            <a:fld id="{6D22F896-40B5-4ADD-8801-0D06FADFA09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pic>
        <p:nvPicPr>
          <p:cNvPr id="4" name="Picture 14" descr="HD-ShadowLong.png"/>
          <p:cNvPicPr>
            <a:picLocks noChangeAspect="1"/>
          </p:cNvPicPr>
          <p:nvPr/>
        </p:nvPicPr>
        <p:blipFill>
          <a:blip r:embed="rId2"/>
          <a:stretch/>
        </p:blipFill>
        <p:spPr bwMode="auto">
          <a:xfrm>
            <a:off x="1" y="1970240"/>
            <a:ext cx="10437812" cy="321164"/>
          </a:xfrm>
          <a:prstGeom prst="rect">
            <a:avLst/>
          </a:prstGeom>
        </p:spPr>
      </p:pic>
      <p:pic>
        <p:nvPicPr>
          <p:cNvPr id="5" name="Picture 15" descr="HD-ShadowShort.png"/>
          <p:cNvPicPr>
            <a:picLocks noChangeAspect="1"/>
          </p:cNvPicPr>
          <p:nvPr/>
        </p:nvPicPr>
        <p:blipFill>
          <a:blip r:embed="rId3"/>
          <a:stretch/>
        </p:blipFill>
        <p:spPr bwMode="auto">
          <a:xfrm>
            <a:off x="10585826" y="1971234"/>
            <a:ext cx="1602997" cy="144270"/>
          </a:xfrm>
          <a:prstGeom prst="rect">
            <a:avLst/>
          </a:prstGeom>
        </p:spPr>
      </p:pic>
      <p:sp>
        <p:nvSpPr>
          <p:cNvPr id="6" name="Rectangle 16"/>
          <p:cNvSpPr/>
          <p:nvPr/>
        </p:nvSpPr>
        <p:spPr bwMode="auto">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7"/>
          <p:cNvSpPr/>
          <p:nvPr/>
        </p:nvSpPr>
        <p:spPr bwMode="auto">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1"/>
          <p:cNvSpPr>
            <a:spLocks noGrp="1"/>
          </p:cNvSpPr>
          <p:nvPr>
            <p:ph type="title"/>
          </p:nvPr>
        </p:nvSpPr>
        <p:spPr bwMode="auto"/>
        <p:txBody>
          <a:bodyPr/>
          <a:lstStyle/>
          <a:p>
            <a:pPr>
              <a:defRPr/>
            </a:pPr>
            <a:r>
              <a:rPr lang="en-US"/>
              <a:t>Click to edit Master title style</a:t>
            </a:r>
            <a:endParaRPr/>
          </a:p>
        </p:txBody>
      </p:sp>
      <p:sp>
        <p:nvSpPr>
          <p:cNvPr id="9" name="Content Placeholder 2"/>
          <p:cNvSpPr>
            <a:spLocks noGrp="1"/>
          </p:cNvSpPr>
          <p:nvPr>
            <p:ph idx="1"/>
          </p:nvPr>
        </p:nvSpPr>
        <p:spPr bwMode="auto"/>
        <p:txBody>
          <a:bodyPr>
            <a:normAutofit/>
          </a:bodyPr>
          <a:lstStyle>
            <a:lvl1pPr>
              <a:defRPr sz="2400"/>
            </a:lvl1pPr>
            <a:lvl2pPr>
              <a:defRPr sz="2000"/>
            </a:lvl2pPr>
            <a:lvl3pPr>
              <a:defRPr sz="1800"/>
            </a:lvl3pPr>
            <a:lvl4pPr>
              <a:defRPr sz="1600"/>
            </a:lvl4pPr>
            <a:lvl5pPr>
              <a:defRPr sz="1600"/>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0" name="Date Placeholder 3"/>
          <p:cNvSpPr>
            <a:spLocks noGrp="1"/>
          </p:cNvSpPr>
          <p:nvPr>
            <p:ph type="dt" sz="half" idx="10"/>
          </p:nvPr>
        </p:nvSpPr>
        <p:spPr bwMode="auto"/>
        <p:txBody>
          <a:bodyPr/>
          <a:lstStyle/>
          <a:p>
            <a:pPr>
              <a:defRPr/>
            </a:pPr>
            <a:fld id="{12DE42F4-6EEF-4EF7-8ED4-2208F0F89A08}" type="datetimeFigureOut">
              <a:rPr lang="en-US"/>
              <a:t>4/9/2022</a:t>
            </a:fld>
            <a:endParaRPr lang="en-US"/>
          </a:p>
        </p:txBody>
      </p:sp>
      <p:sp>
        <p:nvSpPr>
          <p:cNvPr id="11" name="Footer Placeholder 4"/>
          <p:cNvSpPr>
            <a:spLocks noGrp="1"/>
          </p:cNvSpPr>
          <p:nvPr>
            <p:ph type="ftr" sz="quarter" idx="11"/>
          </p:nvPr>
        </p:nvSpPr>
        <p:spPr bwMode="auto"/>
        <p:txBody>
          <a:bodyPr/>
          <a:lstStyle/>
          <a:p>
            <a:pPr>
              <a:defRPr/>
            </a:pPr>
            <a:endParaRPr lang="en-US"/>
          </a:p>
        </p:txBody>
      </p:sp>
      <p:sp>
        <p:nvSpPr>
          <p:cNvPr id="12" name="Slide Number Placeholder 5"/>
          <p:cNvSpPr>
            <a:spLocks noGrp="1"/>
          </p:cNvSpPr>
          <p:nvPr>
            <p:ph type="sldNum" sz="quarter" idx="12"/>
          </p:nvPr>
        </p:nvSpPr>
        <p:spPr bwMode="auto"/>
        <p:txBody>
          <a:bodyPr/>
          <a:lstStyle/>
          <a:p>
            <a:pPr>
              <a:defRPr/>
            </a:pPr>
            <a:fld id="{6D22F896-40B5-4ADD-8801-0D06FADFA09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pic>
        <p:nvPicPr>
          <p:cNvPr id="4" name="Picture 6" descr="HD-ShadowLong.png"/>
          <p:cNvPicPr>
            <a:picLocks noChangeAspect="1"/>
          </p:cNvPicPr>
          <p:nvPr/>
        </p:nvPicPr>
        <p:blipFill>
          <a:blip r:embed="rId2"/>
          <a:stretch/>
        </p:blipFill>
        <p:spPr bwMode="auto">
          <a:xfrm>
            <a:off x="-1" y="4086906"/>
            <a:ext cx="10437812" cy="321164"/>
          </a:xfrm>
          <a:prstGeom prst="rect">
            <a:avLst/>
          </a:prstGeom>
        </p:spPr>
      </p:pic>
      <p:pic>
        <p:nvPicPr>
          <p:cNvPr id="5" name="Picture 7" descr="HD-ShadowShort.png"/>
          <p:cNvPicPr>
            <a:picLocks noChangeAspect="1"/>
          </p:cNvPicPr>
          <p:nvPr/>
        </p:nvPicPr>
        <p:blipFill>
          <a:blip r:embed="rId3"/>
          <a:stretch/>
        </p:blipFill>
        <p:spPr bwMode="auto">
          <a:xfrm>
            <a:off x="10585824" y="4087901"/>
            <a:ext cx="1602997" cy="144270"/>
          </a:xfrm>
          <a:prstGeom prst="rect">
            <a:avLst/>
          </a:prstGeom>
        </p:spPr>
      </p:pic>
      <p:sp>
        <p:nvSpPr>
          <p:cNvPr id="6" name="Rectangle 8"/>
          <p:cNvSpPr/>
          <p:nvPr/>
        </p:nvSpPr>
        <p:spPr bwMode="auto">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9"/>
          <p:cNvSpPr/>
          <p:nvPr/>
        </p:nvSpPr>
        <p:spPr bwMode="auto">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1"/>
          <p:cNvSpPr>
            <a:spLocks noGrp="1"/>
          </p:cNvSpPr>
          <p:nvPr>
            <p:ph type="title"/>
          </p:nvPr>
        </p:nvSpPr>
        <p:spPr bwMode="auto">
          <a:xfrm>
            <a:off x="680322" y="2869895"/>
            <a:ext cx="9613860" cy="1090788"/>
          </a:xfrm>
        </p:spPr>
        <p:txBody>
          <a:bodyPr anchor="ctr">
            <a:normAutofit/>
          </a:bodyPr>
          <a:lstStyle>
            <a:lvl1pPr algn="r">
              <a:defRPr sz="3600"/>
            </a:lvl1pPr>
          </a:lstStyle>
          <a:p>
            <a:pPr>
              <a:defRPr/>
            </a:pPr>
            <a:r>
              <a:rPr lang="en-US"/>
              <a:t>Click to edit Master title style</a:t>
            </a:r>
            <a:endParaRPr/>
          </a:p>
        </p:txBody>
      </p:sp>
      <p:sp>
        <p:nvSpPr>
          <p:cNvPr id="9" name="Text Placeholder 2"/>
          <p:cNvSpPr>
            <a:spLocks noGrp="1"/>
          </p:cNvSpPr>
          <p:nvPr>
            <p:ph type="body" idx="1"/>
          </p:nvPr>
        </p:nvSpPr>
        <p:spPr bwMode="auto">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10" name="Date Placeholder 3"/>
          <p:cNvSpPr>
            <a:spLocks noGrp="1"/>
          </p:cNvSpPr>
          <p:nvPr>
            <p:ph type="dt" sz="half" idx="10"/>
          </p:nvPr>
        </p:nvSpPr>
        <p:spPr bwMode="auto"/>
        <p:txBody>
          <a:bodyPr/>
          <a:lstStyle/>
          <a:p>
            <a:pPr>
              <a:defRPr/>
            </a:pPr>
            <a:fld id="{30578ACC-22D6-47C1-A373-4FD133E34F3C}" type="datetimeFigureOut">
              <a:rPr lang="en-US"/>
              <a:t>4/9/2022</a:t>
            </a:fld>
            <a:endParaRPr lang="en-US"/>
          </a:p>
        </p:txBody>
      </p:sp>
      <p:sp>
        <p:nvSpPr>
          <p:cNvPr id="11" name="Footer Placeholder 4"/>
          <p:cNvSpPr>
            <a:spLocks noGrp="1"/>
          </p:cNvSpPr>
          <p:nvPr>
            <p:ph type="ftr" sz="quarter" idx="11"/>
          </p:nvPr>
        </p:nvSpPr>
        <p:spPr bwMode="auto"/>
        <p:txBody>
          <a:bodyPr/>
          <a:lstStyle/>
          <a:p>
            <a:pPr>
              <a:defRPr/>
            </a:pPr>
            <a:endParaRPr lang="en-US"/>
          </a:p>
        </p:txBody>
      </p:sp>
      <p:sp>
        <p:nvSpPr>
          <p:cNvPr id="12" name="Slide Number Placeholder 5"/>
          <p:cNvSpPr>
            <a:spLocks noGrp="1"/>
          </p:cNvSpPr>
          <p:nvPr>
            <p:ph type="sldNum" sz="quarter" idx="12"/>
          </p:nvPr>
        </p:nvSpPr>
        <p:spPr bwMode="auto">
          <a:xfrm>
            <a:off x="10729455" y="2869895"/>
            <a:ext cx="1154151" cy="1090789"/>
          </a:xfrm>
        </p:spPr>
        <p:txBody>
          <a:bodyPr/>
          <a:lstStyle/>
          <a:p>
            <a:pPr>
              <a:defRPr/>
            </a:pPr>
            <a:fld id="{6D22F896-40B5-4ADD-8801-0D06FADFA09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pic>
        <p:nvPicPr>
          <p:cNvPr id="4" name="Picture 7" descr="HD-ShadowLong.png"/>
          <p:cNvPicPr>
            <a:picLocks noChangeAspect="1"/>
          </p:cNvPicPr>
          <p:nvPr/>
        </p:nvPicPr>
        <p:blipFill>
          <a:blip r:embed="rId2"/>
          <a:stretch/>
        </p:blipFill>
        <p:spPr bwMode="auto">
          <a:xfrm>
            <a:off x="1" y="1970240"/>
            <a:ext cx="10437812" cy="321164"/>
          </a:xfrm>
          <a:prstGeom prst="rect">
            <a:avLst/>
          </a:prstGeom>
        </p:spPr>
      </p:pic>
      <p:pic>
        <p:nvPicPr>
          <p:cNvPr id="5" name="Picture 8" descr="HD-ShadowShort.png"/>
          <p:cNvPicPr>
            <a:picLocks noChangeAspect="1"/>
          </p:cNvPicPr>
          <p:nvPr/>
        </p:nvPicPr>
        <p:blipFill>
          <a:blip r:embed="rId3"/>
          <a:stretch/>
        </p:blipFill>
        <p:spPr bwMode="auto">
          <a:xfrm>
            <a:off x="10585826" y="1971234"/>
            <a:ext cx="1602997" cy="144270"/>
          </a:xfrm>
          <a:prstGeom prst="rect">
            <a:avLst/>
          </a:prstGeom>
        </p:spPr>
      </p:pic>
      <p:sp>
        <p:nvSpPr>
          <p:cNvPr id="6" name="Rectangle 9"/>
          <p:cNvSpPr/>
          <p:nvPr/>
        </p:nvSpPr>
        <p:spPr bwMode="auto">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0"/>
          <p:cNvSpPr/>
          <p:nvPr/>
        </p:nvSpPr>
        <p:spPr bwMode="auto">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1"/>
          <p:cNvSpPr>
            <a:spLocks noGrp="1"/>
          </p:cNvSpPr>
          <p:nvPr>
            <p:ph type="title"/>
          </p:nvPr>
        </p:nvSpPr>
        <p:spPr bwMode="auto"/>
        <p:txBody>
          <a:bodyPr/>
          <a:lstStyle/>
          <a:p>
            <a:pPr>
              <a:defRPr/>
            </a:pPr>
            <a:r>
              <a:rPr lang="en-US"/>
              <a:t>Click to edit Master title style</a:t>
            </a:r>
            <a:endParaRPr/>
          </a:p>
        </p:txBody>
      </p:sp>
      <p:sp>
        <p:nvSpPr>
          <p:cNvPr id="9" name="Content Placeholder 2"/>
          <p:cNvSpPr>
            <a:spLocks noGrp="1"/>
          </p:cNvSpPr>
          <p:nvPr>
            <p:ph sz="half" idx="1"/>
          </p:nvPr>
        </p:nvSpPr>
        <p:spPr bwMode="auto">
          <a:xfrm>
            <a:off x="680319" y="2336873"/>
            <a:ext cx="4698358" cy="3599316"/>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0" name="Content Placeholder 3"/>
          <p:cNvSpPr>
            <a:spLocks noGrp="1"/>
          </p:cNvSpPr>
          <p:nvPr>
            <p:ph sz="half" idx="2"/>
          </p:nvPr>
        </p:nvSpPr>
        <p:spPr bwMode="auto">
          <a:xfrm>
            <a:off x="5594123" y="2336873"/>
            <a:ext cx="4700058" cy="3599316"/>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1" name="Date Placeholder 4"/>
          <p:cNvSpPr>
            <a:spLocks noGrp="1"/>
          </p:cNvSpPr>
          <p:nvPr>
            <p:ph type="dt" sz="half" idx="10"/>
          </p:nvPr>
        </p:nvSpPr>
        <p:spPr bwMode="auto"/>
        <p:txBody>
          <a:bodyPr/>
          <a:lstStyle/>
          <a:p>
            <a:pPr>
              <a:defRPr/>
            </a:pPr>
            <a:fld id="{4E5A6C69-6797-4E8A-BF37-F2C3751466E9}" type="datetimeFigureOut">
              <a:rPr lang="en-US"/>
              <a:t>4/9/2022</a:t>
            </a:fld>
            <a:endParaRPr lang="en-US"/>
          </a:p>
        </p:txBody>
      </p:sp>
      <p:sp>
        <p:nvSpPr>
          <p:cNvPr id="12" name="Footer Placeholder 5"/>
          <p:cNvSpPr>
            <a:spLocks noGrp="1"/>
          </p:cNvSpPr>
          <p:nvPr>
            <p:ph type="ftr" sz="quarter" idx="11"/>
          </p:nvPr>
        </p:nvSpPr>
        <p:spPr bwMode="auto"/>
        <p:txBody>
          <a:bodyPr/>
          <a:lstStyle/>
          <a:p>
            <a:pPr>
              <a:defRPr/>
            </a:pPr>
            <a:endParaRPr lang="en-US"/>
          </a:p>
        </p:txBody>
      </p:sp>
      <p:sp>
        <p:nvSpPr>
          <p:cNvPr id="13" name="Slide Number Placeholder 6"/>
          <p:cNvSpPr>
            <a:spLocks noGrp="1"/>
          </p:cNvSpPr>
          <p:nvPr>
            <p:ph type="sldNum" sz="quarter" idx="12"/>
          </p:nvPr>
        </p:nvSpPr>
        <p:spPr bwMode="auto"/>
        <p:txBody>
          <a:bodyPr/>
          <a:lstStyle/>
          <a:p>
            <a:pPr>
              <a:defRPr/>
            </a:pPr>
            <a:fld id="{6D22F896-40B5-4ADD-8801-0D06FADFA09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pic>
        <p:nvPicPr>
          <p:cNvPr id="4" name="Picture 9" descr="HD-ShadowLong.png"/>
          <p:cNvPicPr>
            <a:picLocks noChangeAspect="1"/>
          </p:cNvPicPr>
          <p:nvPr/>
        </p:nvPicPr>
        <p:blipFill>
          <a:blip r:embed="rId2"/>
          <a:stretch/>
        </p:blipFill>
        <p:spPr bwMode="auto">
          <a:xfrm>
            <a:off x="1" y="1970240"/>
            <a:ext cx="10437812" cy="321164"/>
          </a:xfrm>
          <a:prstGeom prst="rect">
            <a:avLst/>
          </a:prstGeom>
        </p:spPr>
      </p:pic>
      <p:pic>
        <p:nvPicPr>
          <p:cNvPr id="5" name="Picture 10" descr="HD-ShadowShort.png"/>
          <p:cNvPicPr>
            <a:picLocks noChangeAspect="1"/>
          </p:cNvPicPr>
          <p:nvPr/>
        </p:nvPicPr>
        <p:blipFill>
          <a:blip r:embed="rId3"/>
          <a:stretch/>
        </p:blipFill>
        <p:spPr bwMode="auto">
          <a:xfrm>
            <a:off x="10585826" y="1971234"/>
            <a:ext cx="1602997" cy="144270"/>
          </a:xfrm>
          <a:prstGeom prst="rect">
            <a:avLst/>
          </a:prstGeom>
        </p:spPr>
      </p:pic>
      <p:sp>
        <p:nvSpPr>
          <p:cNvPr id="6" name="Rectangle 11"/>
          <p:cNvSpPr/>
          <p:nvPr/>
        </p:nvSpPr>
        <p:spPr bwMode="auto">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2"/>
          <p:cNvSpPr/>
          <p:nvPr/>
        </p:nvSpPr>
        <p:spPr bwMode="auto">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1"/>
          <p:cNvSpPr>
            <a:spLocks noGrp="1"/>
          </p:cNvSpPr>
          <p:nvPr>
            <p:ph type="title"/>
          </p:nvPr>
        </p:nvSpPr>
        <p:spPr bwMode="auto">
          <a:xfrm>
            <a:off x="680319" y="753229"/>
            <a:ext cx="9613863" cy="1080937"/>
          </a:xfrm>
        </p:spPr>
        <p:txBody>
          <a:bodyPr/>
          <a:lstStyle/>
          <a:p>
            <a:pPr>
              <a:defRPr/>
            </a:pPr>
            <a:r>
              <a:rPr lang="en-US"/>
              <a:t>Click to edit Master title style</a:t>
            </a:r>
            <a:endParaRPr/>
          </a:p>
        </p:txBody>
      </p:sp>
      <p:sp>
        <p:nvSpPr>
          <p:cNvPr id="9" name="Text Placeholder 2"/>
          <p:cNvSpPr>
            <a:spLocks noGrp="1"/>
          </p:cNvSpPr>
          <p:nvPr>
            <p:ph type="body" idx="1"/>
          </p:nvPr>
        </p:nvSpPr>
        <p:spPr bwMode="auto">
          <a:xfrm>
            <a:off x="906349"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10" name="Content Placeholder 3"/>
          <p:cNvSpPr>
            <a:spLocks noGrp="1"/>
          </p:cNvSpPr>
          <p:nvPr>
            <p:ph sz="half" idx="2"/>
          </p:nvPr>
        </p:nvSpPr>
        <p:spPr bwMode="auto">
          <a:xfrm>
            <a:off x="680322" y="3030008"/>
            <a:ext cx="4698355" cy="2906179"/>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1" name="Text Placeholder 4"/>
          <p:cNvSpPr>
            <a:spLocks noGrp="1"/>
          </p:cNvSpPr>
          <p:nvPr>
            <p:ph type="body" sz="quarter" idx="3"/>
          </p:nvPr>
        </p:nvSpPr>
        <p:spPr bwMode="auto">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12" name="Content Placeholder 5"/>
          <p:cNvSpPr>
            <a:spLocks noGrp="1"/>
          </p:cNvSpPr>
          <p:nvPr>
            <p:ph sz="quarter" idx="4"/>
          </p:nvPr>
        </p:nvSpPr>
        <p:spPr bwMode="auto">
          <a:xfrm>
            <a:off x="5594123" y="3030008"/>
            <a:ext cx="4700059" cy="2906179"/>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3" name="Date Placeholder 6"/>
          <p:cNvSpPr>
            <a:spLocks noGrp="1"/>
          </p:cNvSpPr>
          <p:nvPr>
            <p:ph type="dt" sz="half" idx="10"/>
          </p:nvPr>
        </p:nvSpPr>
        <p:spPr bwMode="auto"/>
        <p:txBody>
          <a:bodyPr/>
          <a:lstStyle/>
          <a:p>
            <a:pPr>
              <a:defRPr/>
            </a:pPr>
            <a:fld id="{D82014A1-A632-4878-A0D3-F52BA7563730}" type="datetimeFigureOut">
              <a:rPr lang="en-US"/>
              <a:t>4/9/2022</a:t>
            </a:fld>
            <a:endParaRPr lang="en-US"/>
          </a:p>
        </p:txBody>
      </p:sp>
      <p:sp>
        <p:nvSpPr>
          <p:cNvPr id="14" name="Footer Placeholder 7"/>
          <p:cNvSpPr>
            <a:spLocks noGrp="1"/>
          </p:cNvSpPr>
          <p:nvPr>
            <p:ph type="ftr" sz="quarter" idx="11"/>
          </p:nvPr>
        </p:nvSpPr>
        <p:spPr bwMode="auto"/>
        <p:txBody>
          <a:bodyPr/>
          <a:lstStyle/>
          <a:p>
            <a:pPr>
              <a:defRPr/>
            </a:pPr>
            <a:endParaRPr lang="en-US"/>
          </a:p>
        </p:txBody>
      </p:sp>
      <p:sp>
        <p:nvSpPr>
          <p:cNvPr id="15" name="Slide Number Placeholder 8"/>
          <p:cNvSpPr>
            <a:spLocks noGrp="1"/>
          </p:cNvSpPr>
          <p:nvPr>
            <p:ph type="sldNum" sz="quarter" idx="12"/>
          </p:nvPr>
        </p:nvSpPr>
        <p:spPr bwMode="auto"/>
        <p:txBody>
          <a:bodyPr/>
          <a:lstStyle/>
          <a:p>
            <a:pPr>
              <a:defRPr/>
            </a:pPr>
            <a:fld id="{6D22F896-40B5-4ADD-8801-0D06FADFA09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pic>
        <p:nvPicPr>
          <p:cNvPr id="4" name="Picture 5" descr="HD-ShadowLong.png"/>
          <p:cNvPicPr>
            <a:picLocks noChangeAspect="1"/>
          </p:cNvPicPr>
          <p:nvPr/>
        </p:nvPicPr>
        <p:blipFill>
          <a:blip r:embed="rId2"/>
          <a:stretch/>
        </p:blipFill>
        <p:spPr bwMode="auto">
          <a:xfrm>
            <a:off x="1" y="1970240"/>
            <a:ext cx="10437812" cy="321164"/>
          </a:xfrm>
          <a:prstGeom prst="rect">
            <a:avLst/>
          </a:prstGeom>
        </p:spPr>
      </p:pic>
      <p:pic>
        <p:nvPicPr>
          <p:cNvPr id="5" name="Picture 6" descr="HD-ShadowShort.png"/>
          <p:cNvPicPr>
            <a:picLocks noChangeAspect="1"/>
          </p:cNvPicPr>
          <p:nvPr/>
        </p:nvPicPr>
        <p:blipFill>
          <a:blip r:embed="rId3"/>
          <a:stretch/>
        </p:blipFill>
        <p:spPr bwMode="auto">
          <a:xfrm>
            <a:off x="10585826" y="1971234"/>
            <a:ext cx="1602997" cy="144270"/>
          </a:xfrm>
          <a:prstGeom prst="rect">
            <a:avLst/>
          </a:prstGeom>
        </p:spPr>
      </p:pic>
      <p:sp>
        <p:nvSpPr>
          <p:cNvPr id="6" name="Rectangle 7"/>
          <p:cNvSpPr/>
          <p:nvPr/>
        </p:nvSpPr>
        <p:spPr bwMode="auto">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8"/>
          <p:cNvSpPr/>
          <p:nvPr/>
        </p:nvSpPr>
        <p:spPr bwMode="auto">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1"/>
          <p:cNvSpPr>
            <a:spLocks noGrp="1"/>
          </p:cNvSpPr>
          <p:nvPr>
            <p:ph type="title"/>
          </p:nvPr>
        </p:nvSpPr>
        <p:spPr bwMode="auto"/>
        <p:txBody>
          <a:bodyPr/>
          <a:lstStyle/>
          <a:p>
            <a:pPr>
              <a:defRPr/>
            </a:pPr>
            <a:r>
              <a:rPr lang="en-US"/>
              <a:t>Click to edit Master title style</a:t>
            </a:r>
            <a:endParaRPr/>
          </a:p>
        </p:txBody>
      </p:sp>
      <p:sp>
        <p:nvSpPr>
          <p:cNvPr id="9" name="Date Placeholder 2"/>
          <p:cNvSpPr>
            <a:spLocks noGrp="1"/>
          </p:cNvSpPr>
          <p:nvPr>
            <p:ph type="dt" sz="half" idx="10"/>
          </p:nvPr>
        </p:nvSpPr>
        <p:spPr bwMode="auto"/>
        <p:txBody>
          <a:bodyPr/>
          <a:lstStyle/>
          <a:p>
            <a:pPr>
              <a:defRPr/>
            </a:pPr>
            <a:fld id="{CE99F462-093F-4566-844B-4C71F2739DA5}" type="datetimeFigureOut">
              <a:rPr lang="en-US"/>
              <a:t>4/9/2022</a:t>
            </a:fld>
            <a:endParaRPr lang="en-US"/>
          </a:p>
        </p:txBody>
      </p:sp>
      <p:sp>
        <p:nvSpPr>
          <p:cNvPr id="10" name="Footer Placeholder 3"/>
          <p:cNvSpPr>
            <a:spLocks noGrp="1"/>
          </p:cNvSpPr>
          <p:nvPr>
            <p:ph type="ftr" sz="quarter" idx="11"/>
          </p:nvPr>
        </p:nvSpPr>
        <p:spPr bwMode="auto"/>
        <p:txBody>
          <a:bodyPr/>
          <a:lstStyle/>
          <a:p>
            <a:pPr>
              <a:defRPr/>
            </a:pPr>
            <a:endParaRPr lang="en-US"/>
          </a:p>
        </p:txBody>
      </p:sp>
      <p:sp>
        <p:nvSpPr>
          <p:cNvPr id="11" name="Slide Number Placeholder 4"/>
          <p:cNvSpPr>
            <a:spLocks noGrp="1"/>
          </p:cNvSpPr>
          <p:nvPr>
            <p:ph type="sldNum" sz="quarter" idx="12"/>
          </p:nvPr>
        </p:nvSpPr>
        <p:spPr bwMode="auto"/>
        <p:txBody>
          <a:bodyPr/>
          <a:lstStyle/>
          <a:p>
            <a:pPr>
              <a:defRPr/>
            </a:pPr>
            <a:fld id="{6D22F896-40B5-4ADD-8801-0D06FADFA09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pic>
        <p:nvPicPr>
          <p:cNvPr id="4" name="Picture 4" descr="HD-ShadowShort.png"/>
          <p:cNvPicPr>
            <a:picLocks noChangeAspect="1"/>
          </p:cNvPicPr>
          <p:nvPr/>
        </p:nvPicPr>
        <p:blipFill>
          <a:blip r:embed="rId2"/>
          <a:stretch/>
        </p:blipFill>
        <p:spPr bwMode="auto">
          <a:xfrm>
            <a:off x="10585826" y="1971234"/>
            <a:ext cx="1602997" cy="144270"/>
          </a:xfrm>
          <a:prstGeom prst="rect">
            <a:avLst/>
          </a:prstGeom>
        </p:spPr>
      </p:pic>
      <p:sp>
        <p:nvSpPr>
          <p:cNvPr id="5" name="Rectangle 5"/>
          <p:cNvSpPr/>
          <p:nvPr/>
        </p:nvSpPr>
        <p:spPr bwMode="auto">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Date Placeholder 1"/>
          <p:cNvSpPr>
            <a:spLocks noGrp="1"/>
          </p:cNvSpPr>
          <p:nvPr>
            <p:ph type="dt" sz="half" idx="10"/>
          </p:nvPr>
        </p:nvSpPr>
        <p:spPr bwMode="auto"/>
        <p:txBody>
          <a:bodyPr/>
          <a:lstStyle/>
          <a:p>
            <a:pPr>
              <a:defRPr/>
            </a:pPr>
            <a:fld id="{3D24A7AC-904D-4781-85BA-7D10C17ED021}" type="datetimeFigureOut">
              <a:rPr lang="en-US"/>
              <a:t>4/9/2022</a:t>
            </a:fld>
            <a:endParaRPr lang="en-US"/>
          </a:p>
        </p:txBody>
      </p:sp>
      <p:sp>
        <p:nvSpPr>
          <p:cNvPr id="7" name="Footer Placeholder 2"/>
          <p:cNvSpPr>
            <a:spLocks noGrp="1"/>
          </p:cNvSpPr>
          <p:nvPr>
            <p:ph type="ftr" sz="quarter" idx="11"/>
          </p:nvPr>
        </p:nvSpPr>
        <p:spPr bwMode="auto"/>
        <p:txBody>
          <a:bodyPr/>
          <a:lstStyle/>
          <a:p>
            <a:pPr>
              <a:defRPr/>
            </a:pPr>
            <a:endParaRPr lang="en-US"/>
          </a:p>
        </p:txBody>
      </p:sp>
      <p:sp>
        <p:nvSpPr>
          <p:cNvPr id="8" name="Slide Number Placeholder 3"/>
          <p:cNvSpPr>
            <a:spLocks noGrp="1"/>
          </p:cNvSpPr>
          <p:nvPr>
            <p:ph type="sldNum" sz="quarter" idx="12"/>
          </p:nvPr>
        </p:nvSpPr>
        <p:spPr bwMode="auto"/>
        <p:txBody>
          <a:bodyPr/>
          <a:lstStyle/>
          <a:p>
            <a:pPr>
              <a:defRPr/>
            </a:pPr>
            <a:fld id="{6D22F896-40B5-4ADD-8801-0D06FADFA09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pic>
        <p:nvPicPr>
          <p:cNvPr id="4" name="Picture 7" descr="HD-ShadowLong.png"/>
          <p:cNvPicPr>
            <a:picLocks noChangeAspect="1"/>
          </p:cNvPicPr>
          <p:nvPr/>
        </p:nvPicPr>
        <p:blipFill>
          <a:blip r:embed="rId2"/>
          <a:stretch/>
        </p:blipFill>
        <p:spPr bwMode="auto">
          <a:xfrm>
            <a:off x="1" y="1970240"/>
            <a:ext cx="10437812" cy="321164"/>
          </a:xfrm>
          <a:prstGeom prst="rect">
            <a:avLst/>
          </a:prstGeom>
        </p:spPr>
      </p:pic>
      <p:pic>
        <p:nvPicPr>
          <p:cNvPr id="5" name="Picture 8" descr="HD-ShadowShort.png"/>
          <p:cNvPicPr>
            <a:picLocks noChangeAspect="1"/>
          </p:cNvPicPr>
          <p:nvPr/>
        </p:nvPicPr>
        <p:blipFill>
          <a:blip r:embed="rId3"/>
          <a:stretch/>
        </p:blipFill>
        <p:spPr bwMode="auto">
          <a:xfrm>
            <a:off x="10585826" y="1971234"/>
            <a:ext cx="1602997" cy="144270"/>
          </a:xfrm>
          <a:prstGeom prst="rect">
            <a:avLst/>
          </a:prstGeom>
        </p:spPr>
      </p:pic>
      <p:sp>
        <p:nvSpPr>
          <p:cNvPr id="6" name="Rectangle 9"/>
          <p:cNvSpPr/>
          <p:nvPr/>
        </p:nvSpPr>
        <p:spPr bwMode="auto">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0"/>
          <p:cNvSpPr/>
          <p:nvPr/>
        </p:nvSpPr>
        <p:spPr bwMode="auto">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1"/>
          <p:cNvSpPr>
            <a:spLocks noGrp="1"/>
          </p:cNvSpPr>
          <p:nvPr>
            <p:ph type="title"/>
          </p:nvPr>
        </p:nvSpPr>
        <p:spPr bwMode="auto">
          <a:xfrm>
            <a:off x="680321" y="753227"/>
            <a:ext cx="9613859" cy="1080940"/>
          </a:xfrm>
        </p:spPr>
        <p:txBody>
          <a:bodyPr anchor="ctr">
            <a:normAutofit/>
          </a:bodyPr>
          <a:lstStyle>
            <a:lvl1pPr>
              <a:defRPr sz="3600"/>
            </a:lvl1pPr>
          </a:lstStyle>
          <a:p>
            <a:pPr>
              <a:defRPr/>
            </a:pPr>
            <a:r>
              <a:rPr lang="en-US"/>
              <a:t>Click to edit Master title style</a:t>
            </a:r>
            <a:endParaRPr/>
          </a:p>
        </p:txBody>
      </p:sp>
      <p:sp>
        <p:nvSpPr>
          <p:cNvPr id="9" name="Content Placeholder 2"/>
          <p:cNvSpPr>
            <a:spLocks noGrp="1"/>
          </p:cNvSpPr>
          <p:nvPr>
            <p:ph idx="1"/>
          </p:nvPr>
        </p:nvSpPr>
        <p:spPr bwMode="auto">
          <a:xfrm>
            <a:off x="4685846" y="2336873"/>
            <a:ext cx="5608336" cy="3599313"/>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0" name="Text Placeholder 3"/>
          <p:cNvSpPr>
            <a:spLocks noGrp="1"/>
          </p:cNvSpPr>
          <p:nvPr>
            <p:ph type="body" sz="half" idx="2"/>
          </p:nvPr>
        </p:nvSpPr>
        <p:spPr bwMode="auto">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11" name="Date Placeholder 4"/>
          <p:cNvSpPr>
            <a:spLocks noGrp="1"/>
          </p:cNvSpPr>
          <p:nvPr>
            <p:ph type="dt" sz="half" idx="10"/>
          </p:nvPr>
        </p:nvSpPr>
        <p:spPr bwMode="auto"/>
        <p:txBody>
          <a:bodyPr/>
          <a:lstStyle/>
          <a:p>
            <a:pPr>
              <a:defRPr/>
            </a:pPr>
            <a:fld id="{E331444B-B92B-4E27-8C94-BB93EAF5CB18}" type="datetimeFigureOut">
              <a:rPr lang="en-US"/>
              <a:t>4/9/2022</a:t>
            </a:fld>
            <a:endParaRPr lang="en-US"/>
          </a:p>
        </p:txBody>
      </p:sp>
      <p:sp>
        <p:nvSpPr>
          <p:cNvPr id="12" name="Footer Placeholder 5"/>
          <p:cNvSpPr>
            <a:spLocks noGrp="1"/>
          </p:cNvSpPr>
          <p:nvPr>
            <p:ph type="ftr" sz="quarter" idx="11"/>
          </p:nvPr>
        </p:nvSpPr>
        <p:spPr bwMode="auto"/>
        <p:txBody>
          <a:bodyPr/>
          <a:lstStyle/>
          <a:p>
            <a:pPr>
              <a:defRPr/>
            </a:pPr>
            <a:endParaRPr lang="en-US"/>
          </a:p>
        </p:txBody>
      </p:sp>
      <p:sp>
        <p:nvSpPr>
          <p:cNvPr id="13" name="Slide Number Placeholder 6"/>
          <p:cNvSpPr>
            <a:spLocks noGrp="1"/>
          </p:cNvSpPr>
          <p:nvPr>
            <p:ph type="sldNum" sz="quarter" idx="12"/>
          </p:nvPr>
        </p:nvSpPr>
        <p:spPr bwMode="auto"/>
        <p:txBody>
          <a:bodyPr/>
          <a:lstStyle/>
          <a:p>
            <a:pPr>
              <a:defRPr/>
            </a:pPr>
            <a:fld id="{6D22F896-40B5-4ADD-8801-0D06FADFA09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pic>
        <p:nvPicPr>
          <p:cNvPr id="4" name="Picture 7" descr="HD-ShadowLong.png"/>
          <p:cNvPicPr>
            <a:picLocks noChangeAspect="1"/>
          </p:cNvPicPr>
          <p:nvPr/>
        </p:nvPicPr>
        <p:blipFill>
          <a:blip r:embed="rId2"/>
          <a:stretch/>
        </p:blipFill>
        <p:spPr bwMode="auto">
          <a:xfrm>
            <a:off x="1" y="1970240"/>
            <a:ext cx="10437812" cy="321164"/>
          </a:xfrm>
          <a:prstGeom prst="rect">
            <a:avLst/>
          </a:prstGeom>
        </p:spPr>
      </p:pic>
      <p:pic>
        <p:nvPicPr>
          <p:cNvPr id="5" name="Picture 8" descr="HD-ShadowShort.png"/>
          <p:cNvPicPr>
            <a:picLocks noChangeAspect="1"/>
          </p:cNvPicPr>
          <p:nvPr/>
        </p:nvPicPr>
        <p:blipFill>
          <a:blip r:embed="rId3"/>
          <a:stretch/>
        </p:blipFill>
        <p:spPr bwMode="auto">
          <a:xfrm>
            <a:off x="10585826" y="1971234"/>
            <a:ext cx="1602997" cy="144270"/>
          </a:xfrm>
          <a:prstGeom prst="rect">
            <a:avLst/>
          </a:prstGeom>
        </p:spPr>
      </p:pic>
      <p:sp>
        <p:nvSpPr>
          <p:cNvPr id="6" name="Rectangle 9"/>
          <p:cNvSpPr/>
          <p:nvPr/>
        </p:nvSpPr>
        <p:spPr bwMode="auto">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0"/>
          <p:cNvSpPr/>
          <p:nvPr/>
        </p:nvSpPr>
        <p:spPr bwMode="auto">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1"/>
          <p:cNvSpPr>
            <a:spLocks noGrp="1"/>
          </p:cNvSpPr>
          <p:nvPr>
            <p:ph type="title"/>
          </p:nvPr>
        </p:nvSpPr>
        <p:spPr bwMode="auto">
          <a:xfrm>
            <a:off x="680323" y="753227"/>
            <a:ext cx="9613857" cy="1080938"/>
          </a:xfrm>
        </p:spPr>
        <p:txBody>
          <a:bodyPr anchor="ctr">
            <a:normAutofit/>
          </a:bodyPr>
          <a:lstStyle>
            <a:lvl1pPr>
              <a:defRPr sz="3600"/>
            </a:lvl1pPr>
          </a:lstStyle>
          <a:p>
            <a:pPr>
              <a:defRPr/>
            </a:pPr>
            <a:r>
              <a:rPr lang="en-US"/>
              <a:t>Click to edit Master title style</a:t>
            </a:r>
            <a:endParaRPr/>
          </a:p>
        </p:txBody>
      </p:sp>
      <p:sp>
        <p:nvSpPr>
          <p:cNvPr id="9" name="Picture Placeholder 2"/>
          <p:cNvSpPr>
            <a:spLocks noGrp="1" noChangeAspect="1"/>
          </p:cNvSpPr>
          <p:nvPr>
            <p:ph type="pic" idx="1"/>
          </p:nvPr>
        </p:nvSpPr>
        <p:spPr bwMode="auto">
          <a:xfrm>
            <a:off x="4868332" y="2336874"/>
            <a:ext cx="5425849" cy="3599312"/>
          </a:xfrm>
          <a:prstGeom prst="rect">
            <a:avLst/>
          </a:prstGeo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a:p>
        </p:txBody>
      </p:sp>
      <p:sp>
        <p:nvSpPr>
          <p:cNvPr id="10" name="Text Placeholder 3"/>
          <p:cNvSpPr>
            <a:spLocks noGrp="1"/>
          </p:cNvSpPr>
          <p:nvPr>
            <p:ph type="body" sz="half" idx="2"/>
          </p:nvPr>
        </p:nvSpPr>
        <p:spPr bwMode="auto">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11" name="Date Placeholder 4"/>
          <p:cNvSpPr>
            <a:spLocks noGrp="1"/>
          </p:cNvSpPr>
          <p:nvPr>
            <p:ph type="dt" sz="half" idx="10"/>
          </p:nvPr>
        </p:nvSpPr>
        <p:spPr bwMode="auto"/>
        <p:txBody>
          <a:bodyPr/>
          <a:lstStyle/>
          <a:p>
            <a:pPr>
              <a:defRPr/>
            </a:pPr>
            <a:fld id="{363EFA5E-FA76-400D-B3DC-F0BA90E6D107}" type="datetimeFigureOut">
              <a:rPr lang="en-US"/>
              <a:t>4/9/2022</a:t>
            </a:fld>
            <a:endParaRPr lang="en-US"/>
          </a:p>
        </p:txBody>
      </p:sp>
      <p:sp>
        <p:nvSpPr>
          <p:cNvPr id="12" name="Footer Placeholder 5"/>
          <p:cNvSpPr>
            <a:spLocks noGrp="1"/>
          </p:cNvSpPr>
          <p:nvPr>
            <p:ph type="ftr" sz="quarter" idx="11"/>
          </p:nvPr>
        </p:nvSpPr>
        <p:spPr bwMode="auto"/>
        <p:txBody>
          <a:bodyPr/>
          <a:lstStyle/>
          <a:p>
            <a:pPr>
              <a:defRPr/>
            </a:pPr>
            <a:endParaRPr lang="en-US"/>
          </a:p>
        </p:txBody>
      </p:sp>
      <p:sp>
        <p:nvSpPr>
          <p:cNvPr id="13" name="Slide Number Placeholder 6"/>
          <p:cNvSpPr>
            <a:spLocks noGrp="1"/>
          </p:cNvSpPr>
          <p:nvPr>
            <p:ph type="sldNum" sz="quarter" idx="12"/>
          </p:nvPr>
        </p:nvSpPr>
        <p:spPr bwMode="auto"/>
        <p:txBody>
          <a:bodyPr/>
          <a:lstStyle/>
          <a:p>
            <a:pPr>
              <a:defRPr/>
            </a:pPr>
            <a:fld id="{6D22F896-40B5-4ADD-8801-0D06FADFA09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bwMode="auto">
        <a:xfrm>
          <a:off x="0" y="0"/>
          <a:ext cx="0" cy="0"/>
          <a:chOff x="0" y="0"/>
          <a:chExt cx="0" cy="0"/>
        </a:xfrm>
      </p:grpSpPr>
      <p:pic>
        <p:nvPicPr>
          <p:cNvPr id="4" name="Picture 6" descr="hashOverlay-FullResolve.png"/>
          <p:cNvPicPr>
            <a:picLocks noChangeAspect="1"/>
          </p:cNvPicPr>
          <p:nvPr/>
        </p:nvPicPr>
        <p:blipFill>
          <a:blip r:embed="rId19">
            <a:alphaModFix amt="10000"/>
          </a:blip>
          <a:stretch/>
        </p:blipFill>
        <p:spPr bwMode="auto">
          <a:xfrm>
            <a:off x="0" y="0"/>
            <a:ext cx="12192000" cy="6858000"/>
          </a:xfrm>
          <a:prstGeom prst="rect">
            <a:avLst/>
          </a:prstGeom>
        </p:spPr>
      </p:pic>
      <p:sp>
        <p:nvSpPr>
          <p:cNvPr id="5" name="Title Placeholder 1"/>
          <p:cNvSpPr>
            <a:spLocks noGrp="1"/>
          </p:cNvSpPr>
          <p:nvPr>
            <p:ph type="title"/>
          </p:nvPr>
        </p:nvSpPr>
        <p:spPr bwMode="auto">
          <a:xfrm>
            <a:off x="680321" y="753227"/>
            <a:ext cx="9613861" cy="1080938"/>
          </a:xfrm>
          <a:prstGeom prst="rect">
            <a:avLst/>
          </a:prstGeom>
        </p:spPr>
        <p:txBody>
          <a:bodyPr vert="horz" lIns="91440" tIns="45720" rIns="91440" bIns="45720" rtlCol="0" anchor="ctr">
            <a:normAutofit/>
          </a:bodyPr>
          <a:lstStyle/>
          <a:p>
            <a:pPr>
              <a:defRPr/>
            </a:pPr>
            <a:r>
              <a:rPr lang="en-US"/>
              <a:t>Click to edit Master title style</a:t>
            </a:r>
            <a:endParaRPr/>
          </a:p>
        </p:txBody>
      </p:sp>
      <p:sp>
        <p:nvSpPr>
          <p:cNvPr id="6" name="Text Placeholder 2"/>
          <p:cNvSpPr>
            <a:spLocks noGrp="1"/>
          </p:cNvSpPr>
          <p:nvPr>
            <p:ph type="body" idx="1"/>
          </p:nvPr>
        </p:nvSpPr>
        <p:spPr bwMode="auto">
          <a:xfrm>
            <a:off x="680321" y="2336873"/>
            <a:ext cx="9613861" cy="3599316"/>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3"/>
          <p:cNvSpPr>
            <a:spLocks noGrp="1"/>
          </p:cNvSpPr>
          <p:nvPr>
            <p:ph type="dt" sz="half" idx="2"/>
          </p:nvPr>
        </p:nvSpPr>
        <p:spPr bwMode="auto">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defRPr/>
            </a:pPr>
            <a:fld id="{9D6E9DEC-419B-4CC5-A080-3B06BD5A8291}" type="datetimeFigureOut">
              <a:rPr lang="en-US"/>
              <a:t>4/9/2022</a:t>
            </a:fld>
            <a:endParaRPr lang="en-US"/>
          </a:p>
        </p:txBody>
      </p:sp>
      <p:sp>
        <p:nvSpPr>
          <p:cNvPr id="8" name="Footer Placeholder 4"/>
          <p:cNvSpPr>
            <a:spLocks noGrp="1"/>
          </p:cNvSpPr>
          <p:nvPr>
            <p:ph type="ftr" sz="quarter" idx="3"/>
          </p:nvPr>
        </p:nvSpPr>
        <p:spPr bwMode="auto">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a:defRPr/>
            </a:pPr>
            <a:endParaRPr lang="en-US"/>
          </a:p>
        </p:txBody>
      </p:sp>
      <p:sp>
        <p:nvSpPr>
          <p:cNvPr id="9" name="Slide Number Placeholder 5"/>
          <p:cNvSpPr>
            <a:spLocks noGrp="1"/>
          </p:cNvSpPr>
          <p:nvPr>
            <p:ph type="sldNum" sz="quarter" idx="4"/>
          </p:nvPr>
        </p:nvSpPr>
        <p:spPr bwMode="auto">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a:defRPr/>
            </a:pPr>
            <a:fld id="{6D22F896-40B5-4ADD-8801-0D06FADFA095}" type="slidenum">
              <a:rPr lang="en-US"/>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a:lnSpc>
          <a:spcPct val="90000"/>
        </a:lnSpc>
        <a:spcBef>
          <a:spcPts val="0"/>
        </a:spcBef>
        <a:buNone/>
        <a:defRPr sz="36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000">
          <a:solidFill>
            <a:schemeClr val="tx1"/>
          </a:solidFill>
          <a:latin typeface="+mn-lt"/>
          <a:ea typeface="+mn-ea"/>
          <a:cs typeface="+mn-cs"/>
        </a:defRPr>
      </a:lvl1pPr>
      <a:lvl2pPr marL="685800" indent="-228600" algn="l" defTabSz="914400">
        <a:lnSpc>
          <a:spcPct val="90000"/>
        </a:lnSpc>
        <a:spcBef>
          <a:spcPts val="500"/>
        </a:spcBef>
        <a:buFont typeface="Arial"/>
        <a:buChar char="•"/>
        <a:defRPr sz="1800">
          <a:solidFill>
            <a:schemeClr val="tx1"/>
          </a:solidFill>
          <a:latin typeface="+mn-lt"/>
          <a:ea typeface="+mn-ea"/>
          <a:cs typeface="+mn-cs"/>
        </a:defRPr>
      </a:lvl2pPr>
      <a:lvl3pPr marL="1143000" indent="-228600" algn="l" defTabSz="914400">
        <a:lnSpc>
          <a:spcPct val="90000"/>
        </a:lnSpc>
        <a:spcBef>
          <a:spcPts val="500"/>
        </a:spcBef>
        <a:buFont typeface="Arial"/>
        <a:buChar char="•"/>
        <a:defRPr sz="1600">
          <a:solidFill>
            <a:schemeClr val="tx1"/>
          </a:solidFill>
          <a:latin typeface="+mn-lt"/>
          <a:ea typeface="+mn-ea"/>
          <a:cs typeface="+mn-cs"/>
        </a:defRPr>
      </a:lvl3pPr>
      <a:lvl4pPr marL="1600200" indent="-228600" algn="l" defTabSz="914400">
        <a:lnSpc>
          <a:spcPct val="90000"/>
        </a:lnSpc>
        <a:spcBef>
          <a:spcPts val="500"/>
        </a:spcBef>
        <a:buFont typeface="Arial"/>
        <a:buChar char="•"/>
        <a:defRPr sz="1400">
          <a:solidFill>
            <a:schemeClr val="tx1"/>
          </a:solidFill>
          <a:latin typeface="+mn-lt"/>
          <a:ea typeface="+mn-ea"/>
          <a:cs typeface="+mn-cs"/>
        </a:defRPr>
      </a:lvl4pPr>
      <a:lvl5pPr marL="2057400" indent="-228600" algn="l" defTabSz="914400">
        <a:lnSpc>
          <a:spcPct val="90000"/>
        </a:lnSpc>
        <a:spcBef>
          <a:spcPts val="500"/>
        </a:spcBef>
        <a:buFont typeface="Arial"/>
        <a:buChar char="•"/>
        <a:defRPr sz="1400">
          <a:solidFill>
            <a:schemeClr val="tx1"/>
          </a:solidFill>
          <a:latin typeface="+mn-lt"/>
          <a:ea typeface="+mn-ea"/>
          <a:cs typeface="+mn-cs"/>
        </a:defRPr>
      </a:lvl5pPr>
      <a:lvl6pPr marL="2514600" indent="-228600" algn="l" defTabSz="914400">
        <a:lnSpc>
          <a:spcPct val="90000"/>
        </a:lnSpc>
        <a:spcBef>
          <a:spcPts val="500"/>
        </a:spcBef>
        <a:buFont typeface="Arial"/>
        <a:buChar char="•"/>
        <a:defRPr sz="1400">
          <a:solidFill>
            <a:schemeClr val="tx1"/>
          </a:solidFill>
          <a:latin typeface="+mn-lt"/>
          <a:ea typeface="+mn-ea"/>
          <a:cs typeface="+mn-cs"/>
        </a:defRPr>
      </a:lvl6pPr>
      <a:lvl7pPr marL="2971800" indent="-228600" algn="l" defTabSz="914400">
        <a:lnSpc>
          <a:spcPct val="90000"/>
        </a:lnSpc>
        <a:spcBef>
          <a:spcPts val="500"/>
        </a:spcBef>
        <a:buFont typeface="Arial"/>
        <a:buChar char="•"/>
        <a:defRPr sz="1400">
          <a:solidFill>
            <a:schemeClr val="tx1"/>
          </a:solidFill>
          <a:latin typeface="+mn-lt"/>
          <a:ea typeface="+mn-ea"/>
          <a:cs typeface="+mn-cs"/>
        </a:defRPr>
      </a:lvl7pPr>
      <a:lvl8pPr marL="3429000" indent="-228600" algn="l" defTabSz="914400">
        <a:lnSpc>
          <a:spcPct val="90000"/>
        </a:lnSpc>
        <a:spcBef>
          <a:spcPts val="500"/>
        </a:spcBef>
        <a:buFont typeface="Arial"/>
        <a:buChar char="•"/>
        <a:defRPr sz="1400">
          <a:solidFill>
            <a:schemeClr val="tx1"/>
          </a:solidFill>
          <a:latin typeface="+mn-lt"/>
          <a:ea typeface="+mn-ea"/>
          <a:cs typeface="+mn-cs"/>
        </a:defRPr>
      </a:lvl8pPr>
      <a:lvl9pPr marL="3886200" indent="-228600" algn="l" defTabSz="914400">
        <a:lnSpc>
          <a:spcPct val="90000"/>
        </a:lnSpc>
        <a:spcBef>
          <a:spcPts val="500"/>
        </a:spcBef>
        <a:buFont typeface="Arial"/>
        <a:buChar char="•"/>
        <a:defRPr sz="14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73232-F083-4E6F-B81A-21BB17F2D4E9}"/>
              </a:ext>
            </a:extLst>
          </p:cNvPr>
          <p:cNvSpPr>
            <a:spLocks noGrp="1"/>
          </p:cNvSpPr>
          <p:nvPr>
            <p:ph type="ctrTitle"/>
          </p:nvPr>
        </p:nvSpPr>
        <p:spPr/>
        <p:txBody>
          <a:bodyPr/>
          <a:lstStyle/>
          <a:p>
            <a:r>
              <a:rPr lang="en-US" dirty="0"/>
              <a:t>Context Aware Text Analysis</a:t>
            </a:r>
          </a:p>
        </p:txBody>
      </p:sp>
      <p:sp>
        <p:nvSpPr>
          <p:cNvPr id="3" name="Subtitle 2">
            <a:extLst>
              <a:ext uri="{FF2B5EF4-FFF2-40B4-BE49-F238E27FC236}">
                <a16:creationId xmlns:a16="http://schemas.microsoft.com/office/drawing/2014/main" id="{440EB4C1-2A49-4821-9B55-83CD210DFC1C}"/>
              </a:ext>
            </a:extLst>
          </p:cNvPr>
          <p:cNvSpPr>
            <a:spLocks noGrp="1"/>
          </p:cNvSpPr>
          <p:nvPr>
            <p:ph type="subTitle" idx="1"/>
          </p:nvPr>
        </p:nvSpPr>
        <p:spPr/>
        <p:txBody>
          <a:bodyPr>
            <a:normAutofit lnSpcReduction="10000"/>
          </a:bodyPr>
          <a:lstStyle/>
          <a:p>
            <a:r>
              <a:rPr lang="en-US" dirty="0"/>
              <a:t>Arindam Samanta</a:t>
            </a:r>
          </a:p>
          <a:p>
            <a:r>
              <a:rPr lang="en-US" dirty="0"/>
              <a:t>Bellevue University</a:t>
            </a:r>
          </a:p>
          <a:p>
            <a:r>
              <a:rPr lang="en-US" dirty="0"/>
              <a:t>MS-DSC</a:t>
            </a:r>
          </a:p>
        </p:txBody>
      </p:sp>
    </p:spTree>
    <p:extLst>
      <p:ext uri="{BB962C8B-B14F-4D97-AF65-F5344CB8AC3E}">
        <p14:creationId xmlns:p14="http://schemas.microsoft.com/office/powerpoint/2010/main" val="3823275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normAutofit/>
          </a:bodyPr>
          <a:lstStyle/>
          <a:p>
            <a:pPr>
              <a:defRPr/>
            </a:pPr>
            <a:r>
              <a:rPr lang="en-US" sz="2400" dirty="0"/>
              <a:t>Business Problem / Background</a:t>
            </a:r>
            <a:endParaRPr sz="2400" dirty="0"/>
          </a:p>
        </p:txBody>
      </p:sp>
      <p:sp>
        <p:nvSpPr>
          <p:cNvPr id="27" name="TextBox 26">
            <a:extLst>
              <a:ext uri="{FF2B5EF4-FFF2-40B4-BE49-F238E27FC236}">
                <a16:creationId xmlns:a16="http://schemas.microsoft.com/office/drawing/2014/main" id="{2941305D-1241-4946-BC13-92F189BC6C16}"/>
              </a:ext>
            </a:extLst>
          </p:cNvPr>
          <p:cNvSpPr txBox="1"/>
          <p:nvPr/>
        </p:nvSpPr>
        <p:spPr>
          <a:xfrm>
            <a:off x="0" y="2599744"/>
            <a:ext cx="12000656" cy="1477328"/>
          </a:xfrm>
          <a:prstGeom prst="rect">
            <a:avLst/>
          </a:prstGeom>
          <a:noFill/>
        </p:spPr>
        <p:txBody>
          <a:bodyPr wrap="square">
            <a:spAutoFit/>
          </a:bodyPr>
          <a:lstStyle/>
          <a:p>
            <a:r>
              <a:rPr lang="en-US" dirty="0"/>
              <a:t>During Enron’s rise to the top, they were intertwined with multiple counts of fraudulent activity that could have been detected years before Enron’s fall if investigators had the right tools. I am trying to solve the problem by proposing a text analytics solution to it. In order to understand the motives of the fraudsters we have to analyze unstructured data, such as emails and memos. Finding the relevant information quickly from the huge pile of textual data is a daunting task for the auditors.</a:t>
            </a:r>
          </a:p>
        </p:txBody>
      </p:sp>
      <p:sp>
        <p:nvSpPr>
          <p:cNvPr id="28" name="TextBox 27">
            <a:extLst>
              <a:ext uri="{FF2B5EF4-FFF2-40B4-BE49-F238E27FC236}">
                <a16:creationId xmlns:a16="http://schemas.microsoft.com/office/drawing/2014/main" id="{92D1DC45-37DC-44F7-BE41-DBAFEA456E17}"/>
              </a:ext>
            </a:extLst>
          </p:cNvPr>
          <p:cNvSpPr txBox="1"/>
          <p:nvPr/>
        </p:nvSpPr>
        <p:spPr>
          <a:xfrm>
            <a:off x="47328" y="4627002"/>
            <a:ext cx="11953328" cy="1754326"/>
          </a:xfrm>
          <a:prstGeom prst="rect">
            <a:avLst/>
          </a:prstGeom>
          <a:noFill/>
        </p:spPr>
        <p:txBody>
          <a:bodyPr wrap="square">
            <a:spAutoFit/>
          </a:bodyPr>
          <a:lstStyle/>
          <a:p>
            <a:r>
              <a:rPr lang="en-US" dirty="0"/>
              <a:t>Enron Corporation was an American energy, commodities and services company based out of Houston, Texas. In 2001, they filed for bankruptcy. Before their Dec. 2, 2001 bankruptcy filing, Enron employed 20,000 staff. They were one of the world’s leading electricity, natural gas, communications and pulp and paper companies, with claimed revenues of nearly $101 billion in 2000. Later it was revealed that its reported financial condition was sustained substantially by an institutionalized, systematic, and creatively planned accounting fraud, known since as Enron scandal.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p:transition spd="med" advClick="1">
        <p:fade thruBlk="0"/>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dirty="0"/>
              <a:t>Data Explanation</a:t>
            </a:r>
            <a:endParaRPr dirty="0"/>
          </a:p>
        </p:txBody>
      </p:sp>
      <p:sp>
        <p:nvSpPr>
          <p:cNvPr id="2" name="TextBox 1">
            <a:extLst>
              <a:ext uri="{FF2B5EF4-FFF2-40B4-BE49-F238E27FC236}">
                <a16:creationId xmlns:a16="http://schemas.microsoft.com/office/drawing/2014/main" id="{FF20F8C1-1806-41B1-9DCD-FA18FB02D38C}"/>
              </a:ext>
            </a:extLst>
          </p:cNvPr>
          <p:cNvSpPr txBox="1"/>
          <p:nvPr/>
        </p:nvSpPr>
        <p:spPr>
          <a:xfrm>
            <a:off x="335360" y="2276872"/>
            <a:ext cx="576064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Data set contains roughly 500,000 emails of around 150 people related to Enron</a:t>
            </a:r>
          </a:p>
          <a:p>
            <a:pPr marL="285750" indent="-285750">
              <a:buFont typeface="Arial" panose="020B0604020202020204" pitchFamily="34" charset="0"/>
              <a:buChar char="•"/>
            </a:pPr>
            <a:r>
              <a:rPr lang="en-US" dirty="0"/>
              <a:t>The dataset was made public by the Federal Energy Regulatory Commission (FERC)</a:t>
            </a:r>
          </a:p>
          <a:p>
            <a:pPr marL="285750" indent="-285750">
              <a:buFont typeface="Arial" panose="020B0604020202020204" pitchFamily="34" charset="0"/>
              <a:buChar char="•"/>
            </a:pPr>
            <a:r>
              <a:rPr lang="en-US" dirty="0"/>
              <a:t>The Kaggle dataset stores the final collection in CSV format and this is what I have used for my analysis.</a:t>
            </a:r>
          </a:p>
        </p:txBody>
      </p:sp>
      <p:sp>
        <p:nvSpPr>
          <p:cNvPr id="17" name="TextBox 16">
            <a:extLst>
              <a:ext uri="{FF2B5EF4-FFF2-40B4-BE49-F238E27FC236}">
                <a16:creationId xmlns:a16="http://schemas.microsoft.com/office/drawing/2014/main" id="{BF187C42-A7D3-444F-B39D-15E5E83A668C}"/>
              </a:ext>
            </a:extLst>
          </p:cNvPr>
          <p:cNvSpPr txBox="1"/>
          <p:nvPr/>
        </p:nvSpPr>
        <p:spPr bwMode="auto">
          <a:xfrm>
            <a:off x="5951984" y="2276872"/>
            <a:ext cx="5760640" cy="1231106"/>
          </a:xfrm>
          <a:prstGeom prst="rect">
            <a:avLst/>
          </a:prstGeom>
          <a:noFill/>
        </p:spPr>
        <p:txBody>
          <a:bodyPr wrap="square" rtlCol="0">
            <a:spAutoFit/>
          </a:bodyPr>
          <a:lstStyle/>
          <a:p>
            <a:r>
              <a:rPr lang="en-US" sz="1400" dirty="0"/>
              <a:t>The Data set contains roughly 500,000 emails of around 150 people related to Enron</a:t>
            </a:r>
          </a:p>
          <a:p>
            <a:r>
              <a:rPr lang="en-US" sz="1400" dirty="0"/>
              <a:t>The below diagram shows the volume of emails sent during the last few months leading to the bankruptcy. The peaks are vital months</a:t>
            </a:r>
          </a:p>
          <a:p>
            <a:endParaRPr lang="en-US" dirty="0"/>
          </a:p>
        </p:txBody>
      </p:sp>
      <p:pic>
        <p:nvPicPr>
          <p:cNvPr id="19" name="Picture 18">
            <a:extLst>
              <a:ext uri="{FF2B5EF4-FFF2-40B4-BE49-F238E27FC236}">
                <a16:creationId xmlns:a16="http://schemas.microsoft.com/office/drawing/2014/main" id="{FB7C17FF-EB5F-4AFC-B93D-7CEAD3088476}"/>
              </a:ext>
            </a:extLst>
          </p:cNvPr>
          <p:cNvPicPr>
            <a:picLocks noChangeAspect="1"/>
          </p:cNvPicPr>
          <p:nvPr/>
        </p:nvPicPr>
        <p:blipFill>
          <a:blip r:embed="rId2"/>
          <a:stretch>
            <a:fillRect/>
          </a:stretch>
        </p:blipFill>
        <p:spPr>
          <a:xfrm>
            <a:off x="407368" y="4301135"/>
            <a:ext cx="5152057" cy="2521662"/>
          </a:xfrm>
          <a:prstGeom prst="rect">
            <a:avLst/>
          </a:prstGeom>
        </p:spPr>
      </p:pic>
      <p:pic>
        <p:nvPicPr>
          <p:cNvPr id="21" name="Picture 20" descr="Chart, histogram&#10;&#10;Description automatically generated">
            <a:extLst>
              <a:ext uri="{FF2B5EF4-FFF2-40B4-BE49-F238E27FC236}">
                <a16:creationId xmlns:a16="http://schemas.microsoft.com/office/drawing/2014/main" id="{43241DBE-190F-49B2-A015-02D5436EE381}"/>
              </a:ext>
            </a:extLst>
          </p:cNvPr>
          <p:cNvPicPr>
            <a:picLocks noChangeAspect="1"/>
          </p:cNvPicPr>
          <p:nvPr/>
        </p:nvPicPr>
        <p:blipFill>
          <a:blip r:embed="rId3"/>
          <a:stretch>
            <a:fillRect/>
          </a:stretch>
        </p:blipFill>
        <p:spPr>
          <a:xfrm>
            <a:off x="6168008" y="3508201"/>
            <a:ext cx="5152057" cy="33051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p:transition spd="med" advClick="1">
        <p:fade thruBlk="0"/>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680321" y="753227"/>
            <a:ext cx="9613861" cy="1080938"/>
          </a:xfrm>
        </p:spPr>
        <p:txBody>
          <a:bodyPr vert="horz" lIns="91440" tIns="45720" rIns="91440" bIns="45720" rtlCol="0" anchor="ctr">
            <a:normAutofit/>
          </a:bodyPr>
          <a:lstStyle/>
          <a:p>
            <a:pPr>
              <a:defRPr/>
            </a:pPr>
            <a:r>
              <a:rPr lang="en-US" sz="2400" dirty="0"/>
              <a:t>             Topic Modeling with LDA / Analysis of the Outcome</a:t>
            </a:r>
            <a:endParaRPr sz="2400" dirty="0"/>
          </a:p>
        </p:txBody>
      </p:sp>
      <p:sp>
        <p:nvSpPr>
          <p:cNvPr id="8" name="TextBox 7">
            <a:extLst>
              <a:ext uri="{FF2B5EF4-FFF2-40B4-BE49-F238E27FC236}">
                <a16:creationId xmlns:a16="http://schemas.microsoft.com/office/drawing/2014/main" id="{5F113BCC-6E71-4386-97A2-0CAFA6A3A0C4}"/>
              </a:ext>
            </a:extLst>
          </p:cNvPr>
          <p:cNvSpPr txBox="1"/>
          <p:nvPr/>
        </p:nvSpPr>
        <p:spPr bwMode="auto">
          <a:xfrm>
            <a:off x="680319" y="2336873"/>
            <a:ext cx="4698358" cy="3599316"/>
          </a:xfrm>
          <a:prstGeom prst="rect">
            <a:avLst/>
          </a:prstGeom>
        </p:spPr>
        <p:txBody>
          <a:bodyPr vert="horz" lIns="91440" tIns="45720" rIns="91440" bIns="45720" rtlCol="0">
            <a:normAutofit/>
          </a:bodyPr>
          <a:lstStyle/>
          <a:p>
            <a:pPr indent="-228600" defTabSz="914400">
              <a:lnSpc>
                <a:spcPct val="90000"/>
              </a:lnSpc>
              <a:spcAft>
                <a:spcPts val="600"/>
              </a:spcAft>
              <a:buFont typeface="Arial"/>
              <a:buChar char="•"/>
              <a:defRPr/>
            </a:pPr>
            <a:r>
              <a:rPr lang="en-US" sz="1900"/>
              <a:t>I have used my personal laptop with VSC as the IDE to perform the analysis. I am giving below the steps upto the modelling:</a:t>
            </a:r>
          </a:p>
          <a:p>
            <a:pPr marL="742950" lvl="1" indent="-228600" defTabSz="914400">
              <a:lnSpc>
                <a:spcPct val="90000"/>
              </a:lnSpc>
              <a:spcAft>
                <a:spcPts val="600"/>
              </a:spcAft>
              <a:buFont typeface="Arial"/>
              <a:buChar char="•"/>
              <a:defRPr/>
            </a:pPr>
            <a:r>
              <a:rPr lang="en-US" sz="1900"/>
              <a:t>Loaded the dataset(emails.csv) into the pandas dataframe</a:t>
            </a:r>
          </a:p>
          <a:p>
            <a:pPr marL="742950" lvl="1" indent="-228600" defTabSz="914400">
              <a:lnSpc>
                <a:spcPct val="90000"/>
              </a:lnSpc>
              <a:spcAft>
                <a:spcPts val="600"/>
              </a:spcAft>
              <a:buFont typeface="Arial"/>
              <a:buChar char="•"/>
              <a:defRPr/>
            </a:pPr>
            <a:r>
              <a:rPr lang="en-US" sz="1900"/>
              <a:t>Used the helper functions to parse the raw messages</a:t>
            </a:r>
          </a:p>
          <a:p>
            <a:pPr marL="742950" lvl="1" indent="-228600" defTabSz="914400">
              <a:lnSpc>
                <a:spcPct val="90000"/>
              </a:lnSpc>
              <a:spcAft>
                <a:spcPts val="600"/>
              </a:spcAft>
              <a:buFont typeface="Arial"/>
              <a:buChar char="•"/>
              <a:defRPr/>
            </a:pPr>
            <a:r>
              <a:rPr lang="en-US" sz="1900"/>
              <a:t>Next I extracted some key portions of the message like(‘msg_id’,‘from’,’To’,’body’)</a:t>
            </a:r>
          </a:p>
        </p:txBody>
      </p:sp>
      <p:pic>
        <p:nvPicPr>
          <p:cNvPr id="10" name="Picture 9">
            <a:extLst>
              <a:ext uri="{FF2B5EF4-FFF2-40B4-BE49-F238E27FC236}">
                <a16:creationId xmlns:a16="http://schemas.microsoft.com/office/drawing/2014/main" id="{46029964-BA35-49AB-B442-737AC3B6EB2C}"/>
              </a:ext>
            </a:extLst>
          </p:cNvPr>
          <p:cNvPicPr>
            <a:picLocks noChangeAspect="1"/>
          </p:cNvPicPr>
          <p:nvPr/>
        </p:nvPicPr>
        <p:blipFill>
          <a:blip r:embed="rId2"/>
          <a:stretch>
            <a:fillRect/>
          </a:stretch>
        </p:blipFill>
        <p:spPr>
          <a:xfrm>
            <a:off x="5594122" y="2585511"/>
            <a:ext cx="6118501" cy="359931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p:transition spd="med" advClick="1">
        <p:fade thruBlk="0"/>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dirty="0"/>
              <a:t>Challenges / Ethical Assessment</a:t>
            </a:r>
            <a:endParaRPr dirty="0"/>
          </a:p>
        </p:txBody>
      </p:sp>
      <p:sp>
        <p:nvSpPr>
          <p:cNvPr id="5" name="Rectangle 4"/>
          <p:cNvSpPr/>
          <p:nvPr/>
        </p:nvSpPr>
        <p:spPr bwMode="auto">
          <a:xfrm>
            <a:off x="306115" y="2450605"/>
            <a:ext cx="11797062" cy="1378839"/>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marL="283879" indent="-283879">
              <a:lnSpc>
                <a:spcPct val="80000"/>
              </a:lnSpc>
              <a:buFont typeface="Arial"/>
              <a:buChar char="•"/>
              <a:defRPr/>
            </a:pPr>
            <a:r>
              <a:rPr lang="en-US" sz="1800" dirty="0"/>
              <a:t>Although topic modelling and sentiment analysis do provide some insight into the data, but I still think it is not an ethical investigating tool</a:t>
            </a:r>
          </a:p>
          <a:p>
            <a:pPr marL="283879" indent="-283879">
              <a:lnSpc>
                <a:spcPct val="80000"/>
              </a:lnSpc>
              <a:buFont typeface="Arial"/>
              <a:buChar char="•"/>
              <a:defRPr/>
            </a:pPr>
            <a:r>
              <a:rPr lang="en-US" dirty="0"/>
              <a:t>Although I was lucky to get the Kaggle dataset and it was nicely arranged, but I do understand that looking at the corpus it is a huge dataset to be handled in a laptop.</a:t>
            </a:r>
          </a:p>
          <a:p>
            <a:pPr marL="283879" indent="-283879">
              <a:lnSpc>
                <a:spcPct val="80000"/>
              </a:lnSpc>
              <a:buFont typeface="Arial"/>
              <a:buChar char="•"/>
              <a:defRPr/>
            </a:pPr>
            <a:r>
              <a:rPr lang="en-US" sz="1800" dirty="0"/>
              <a:t>Ethically assessing some of the emails was very difficult as they were very much personal </a:t>
            </a:r>
            <a:r>
              <a:rPr lang="en-US" sz="1800"/>
              <a:t>in nature.</a:t>
            </a:r>
          </a:p>
          <a:p>
            <a:pPr marL="283879" indent="-283879">
              <a:lnSpc>
                <a:spcPct val="80000"/>
              </a:lnSpc>
              <a:buFont typeface="Arial"/>
              <a:buChar char="•"/>
              <a:defRPr/>
            </a:pPr>
            <a:endParaRPr sz="1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p:transition spd="med" advClick="1">
        <p:fade thruBlk="0"/>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References and Acknowledgement</a:t>
            </a:r>
            <a:endParaRPr/>
          </a:p>
        </p:txBody>
      </p:sp>
      <p:sp>
        <p:nvSpPr>
          <p:cNvPr id="5" name="Content Placeholder 2"/>
          <p:cNvSpPr>
            <a:spLocks noGrp="1"/>
          </p:cNvSpPr>
          <p:nvPr>
            <p:ph idx="1"/>
          </p:nvPr>
        </p:nvSpPr>
        <p:spPr bwMode="auto">
          <a:xfrm>
            <a:off x="407962" y="2138288"/>
            <a:ext cx="11577710" cy="4375053"/>
          </a:xfrm>
        </p:spPr>
        <p:txBody>
          <a:bodyPr vertOverflow="overflow" horzOverflow="clip" vert="horz" wrap="square" lIns="91440" tIns="45720" rIns="91440" bIns="45720" numCol="1" spcCol="0" rtlCol="0" fromWordArt="0" anchor="t" anchorCtr="0" forceAA="0" compatLnSpc="0">
            <a:normAutofit fontScale="95000" lnSpcReduction="1000"/>
          </a:bodyPr>
          <a:lstStyle/>
          <a:p>
            <a:pPr marL="0" indent="0">
              <a:buNone/>
              <a:defRPr/>
            </a:pPr>
            <a:r>
              <a:rPr lang="en-US" sz="2000" b="1" dirty="0"/>
              <a:t>References:</a:t>
            </a:r>
            <a:endParaRPr dirty="0"/>
          </a:p>
          <a:p>
            <a:pPr marL="0" indent="0">
              <a:buNone/>
              <a:defRPr/>
            </a:pPr>
            <a:endParaRPr lang="en-US" sz="2000" b="1" dirty="0"/>
          </a:p>
          <a:p>
            <a:pPr>
              <a:defRPr/>
            </a:pPr>
            <a:r>
              <a:rPr lang="en-US" sz="1800" dirty="0">
                <a:solidFill>
                  <a:srgbClr val="000000"/>
                </a:solidFill>
                <a:latin typeface="Calibri" panose="020F0502020204030204" pitchFamily="34" charset="0"/>
              </a:rPr>
              <a:t>Finally we would like to acknowledge Bellevue University for giving us this opportunity to present this academic project for the 2021 academic year as part of our MS Data Science course(MS DSC 630). </a:t>
            </a:r>
          </a:p>
          <a:p>
            <a:pPr>
              <a:defRPr/>
            </a:pPr>
            <a:r>
              <a:rPr lang="en-US" sz="1800" dirty="0">
                <a:solidFill>
                  <a:srgbClr val="000000"/>
                </a:solidFill>
                <a:latin typeface="Calibri" panose="020F0502020204030204" pitchFamily="34" charset="0"/>
              </a:rPr>
              <a:t>Additionally we would like to thank our Professor </a:t>
            </a:r>
            <a:r>
              <a:rPr lang="en-US" sz="1800" dirty="0" err="1">
                <a:solidFill>
                  <a:srgbClr val="000000"/>
                </a:solidFill>
                <a:latin typeface="Calibri" panose="020F0502020204030204" pitchFamily="34" charset="0"/>
              </a:rPr>
              <a:t>Fadi</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Alsaleem</a:t>
            </a:r>
            <a:r>
              <a:rPr lang="en-US" sz="1800" dirty="0">
                <a:solidFill>
                  <a:srgbClr val="000000"/>
                </a:solidFill>
                <a:latin typeface="Calibri" panose="020F0502020204030204" pitchFamily="34" charset="0"/>
              </a:rPr>
              <a:t> for his expert advice and guidance. Lastly we would also like to thank our class mates and our team members for continuous support and encouragement.</a:t>
            </a:r>
            <a:endParaRPr sz="1800" dirty="0">
              <a:solidFill>
                <a:srgbClr val="000000"/>
              </a:solidFill>
              <a:latin typeface="Calibri" panose="020F0502020204030204" pitchFamily="34" charset="0"/>
            </a:endParaRPr>
          </a:p>
          <a:p>
            <a:pPr>
              <a:defRPr/>
            </a:pPr>
            <a:r>
              <a:rPr lang="en-US" sz="1800" dirty="0">
                <a:solidFill>
                  <a:srgbClr val="000000"/>
                </a:solidFill>
                <a:latin typeface="Calibri" panose="020F0502020204030204" pitchFamily="34" charset="0"/>
              </a:rPr>
              <a:t>Abbott, David. Applied Predictive Analytics: Principles and Techniques for the Professional Data Analyst</a:t>
            </a:r>
          </a:p>
          <a:p>
            <a:r>
              <a:rPr lang="en-US" sz="1800" b="0" i="0" u="none" strike="noStrike" baseline="0" dirty="0">
                <a:solidFill>
                  <a:srgbClr val="000000"/>
                </a:solidFill>
                <a:latin typeface="Calibri" panose="020F0502020204030204" pitchFamily="34" charset="0"/>
              </a:rPr>
              <a:t>https://www.kaggle.com/datasets/wcukierski/enron-email-dataset </a:t>
            </a:r>
          </a:p>
          <a:p>
            <a:r>
              <a:rPr lang="en-US" sz="1800" b="0" i="0" u="none" strike="noStrike" baseline="0" dirty="0">
                <a:solidFill>
                  <a:srgbClr val="000000"/>
                </a:solidFill>
                <a:latin typeface="Calibri" panose="020F0502020204030204" pitchFamily="34" charset="0"/>
              </a:rPr>
              <a:t>https://www.cs.cmu.edu/~enron/enron_mail_20150507.tar.gz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p:transition spd="med" advClick="1">
        <p:fade thruBlk="0"/>
      </p:transition>
    </mc:Fallback>
  </mc:AlternateContent>
</p:sld>
</file>

<file path=ppt/theme/theme1.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a:ea typeface="Arial"/>
        <a:cs typeface="Arial"/>
      </a:majorFont>
      <a:minorFont>
        <a:latin typeface="Trebuchet MS"/>
        <a:ea typeface="Arial"/>
        <a:cs typeface="Arial"/>
      </a:minorFont>
    </a:fontScheme>
    <a:fmtScheme name="Berlin">
      <a:fillStyleLst>
        <a:solidFill>
          <a:schemeClr val="phClr"/>
        </a:solidFill>
        <a:gradFill>
          <a:gsLst>
            <a:gs pos="0">
              <a:schemeClr val="phClr">
                <a:tint val="60000"/>
                <a:satMod val="100000"/>
                <a:lumMod val="110000"/>
              </a:schemeClr>
            </a:gs>
            <a:gs pos="100000">
              <a:schemeClr val="phClr">
                <a:tint val="70000"/>
                <a:satMod val="100000"/>
                <a:lumMod val="100000"/>
              </a:schemeClr>
            </a:gs>
          </a:gsLst>
          <a:lin ang="5400000" scaled="0"/>
        </a:gradFill>
        <a:gradFill>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1225</TotalTime>
  <Words>582</Words>
  <Application>Microsoft Office PowerPoint</Application>
  <DocSecurity>0</DocSecurity>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Trebuchet MS</vt:lpstr>
      <vt:lpstr>1_Berlin</vt:lpstr>
      <vt:lpstr>Context Aware Text Analysis</vt:lpstr>
      <vt:lpstr>Business Problem / Background</vt:lpstr>
      <vt:lpstr>Data Explanation</vt:lpstr>
      <vt:lpstr>             Topic Modeling with LDA / Analysis of the Outcome</vt:lpstr>
      <vt:lpstr>Challenges / Ethical Assessment</vt:lpstr>
      <vt:lpstr>References and Acknowledgement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subject/>
  <dc:creator>David</dc:creator>
  <cp:keywords/>
  <dc:description/>
  <cp:lastModifiedBy>Arindam Samanta</cp:lastModifiedBy>
  <cp:revision>22</cp:revision>
  <dcterms:created xsi:type="dcterms:W3CDTF">2014-04-17T23:07:25Z</dcterms:created>
  <dcterms:modified xsi:type="dcterms:W3CDTF">2022-04-10T01:35:41Z</dcterms:modified>
  <cp:category/>
  <dc:identifier/>
  <cp:contentStatus/>
  <dc:language/>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0x01010090BF379BE4E7A24E9F7C8CC6DBC095AF</vt:lpwstr>
  </property>
</Properties>
</file>