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</p:sldIdLst>
  <p:sldSz cx="12192000" cy="6858000"/>
  <p:notesSz cx="6400800" cy="117316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CF25AB-6549-4BF3-9EB0-55EEE3FB55FA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9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</p14:sldIdLst>
        </p14:section>
        <p14:section name="Future" id="{D536E558-273A-4837-BA66-E406F9E87315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3F6"/>
    <a:srgbClr val="FFFFFF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58" autoAdjust="0"/>
  </p:normalViewPr>
  <p:slideViewPr>
    <p:cSldViewPr snapToGrid="0">
      <p:cViewPr varScale="1">
        <p:scale>
          <a:sx n="60" d="100"/>
          <a:sy n="60" d="100"/>
        </p:scale>
        <p:origin x="-52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0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8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FFE807-2E3B-4E27-A434-959EB463C19F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accent2_5" csCatId="accent2" phldr="1"/>
      <dgm:spPr/>
    </dgm:pt>
    <dgm:pt modelId="{1D5DD866-F425-4963-96BF-EB071E7A9C86}">
      <dgm:prSet phldrT="[Texte]"/>
      <dgm:spPr/>
      <dgm:t>
        <a:bodyPr/>
        <a:lstStyle/>
        <a:p>
          <a:r>
            <a:rPr lang="fr-CA" b="1" dirty="0" smtClean="0">
              <a:latin typeface="Calibri" panose="020F0502020204030204" pitchFamily="34" charset="0"/>
            </a:rPr>
            <a:t>Conscience</a:t>
          </a:r>
          <a:endParaRPr lang="fr-CA" b="1" dirty="0">
            <a:latin typeface="Calibri" panose="020F0502020204030204" pitchFamily="34" charset="0"/>
          </a:endParaRPr>
        </a:p>
      </dgm:t>
    </dgm:pt>
    <dgm:pt modelId="{5745D7E6-448A-426E-AEEA-152A484025B7}" type="parTrans" cxnId="{77DCBF46-7BFE-470A-B5E7-B2DCD28BD94B}">
      <dgm:prSet/>
      <dgm:spPr/>
      <dgm:t>
        <a:bodyPr/>
        <a:lstStyle/>
        <a:p>
          <a:endParaRPr lang="fr-CA" b="1">
            <a:latin typeface="Calibri" panose="020F0502020204030204" pitchFamily="34" charset="0"/>
          </a:endParaRPr>
        </a:p>
      </dgm:t>
    </dgm:pt>
    <dgm:pt modelId="{5395E180-7E18-4FDE-8F46-144AC0610697}" type="sibTrans" cxnId="{77DCBF46-7BFE-470A-B5E7-B2DCD28BD94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CA" b="1">
            <a:latin typeface="Calibri" panose="020F0502020204030204" pitchFamily="34" charset="0"/>
          </a:endParaRPr>
        </a:p>
      </dgm:t>
    </dgm:pt>
    <dgm:pt modelId="{BF372148-0670-4E84-8A8A-55AB309FFAE2}">
      <dgm:prSet phldrT="[Texte]"/>
      <dgm:spPr/>
      <dgm:t>
        <a:bodyPr/>
        <a:lstStyle/>
        <a:p>
          <a:r>
            <a:rPr lang="fr-CA" b="1" dirty="0" smtClean="0">
              <a:latin typeface="Calibri" panose="020F0502020204030204" pitchFamily="34" charset="0"/>
            </a:rPr>
            <a:t>Réaction</a:t>
          </a:r>
          <a:endParaRPr lang="fr-CA" b="1" dirty="0">
            <a:latin typeface="Calibri" panose="020F0502020204030204" pitchFamily="34" charset="0"/>
          </a:endParaRPr>
        </a:p>
      </dgm:t>
    </dgm:pt>
    <dgm:pt modelId="{BB2BC0AA-D992-419B-B3A2-FE075725D2C7}" type="parTrans" cxnId="{67C39F64-7C8E-48F0-8889-C64CC0891F23}">
      <dgm:prSet/>
      <dgm:spPr/>
      <dgm:t>
        <a:bodyPr/>
        <a:lstStyle/>
        <a:p>
          <a:endParaRPr lang="fr-CA" b="1">
            <a:latin typeface="Calibri" panose="020F0502020204030204" pitchFamily="34" charset="0"/>
          </a:endParaRPr>
        </a:p>
      </dgm:t>
    </dgm:pt>
    <dgm:pt modelId="{8A2FA7A1-D9DB-4D64-871D-E372BEE6FAC9}" type="sibTrans" cxnId="{67C39F64-7C8E-48F0-8889-C64CC0891F2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CA" b="1">
            <a:latin typeface="Calibri" panose="020F0502020204030204" pitchFamily="34" charset="0"/>
          </a:endParaRPr>
        </a:p>
      </dgm:t>
    </dgm:pt>
    <dgm:pt modelId="{FF7629EB-F239-4185-A60B-9AF0F3022051}">
      <dgm:prSet phldrT="[Texte]"/>
      <dgm:spPr/>
      <dgm:t>
        <a:bodyPr/>
        <a:lstStyle/>
        <a:p>
          <a:r>
            <a:rPr lang="fr-CA" b="1" dirty="0" err="1" smtClean="0">
              <a:latin typeface="Calibri" panose="020F0502020204030204" pitchFamily="34" charset="0"/>
            </a:rPr>
            <a:t>Reflexion</a:t>
          </a:r>
          <a:endParaRPr lang="fr-CA" b="1" dirty="0">
            <a:latin typeface="Calibri" panose="020F0502020204030204" pitchFamily="34" charset="0"/>
          </a:endParaRPr>
        </a:p>
      </dgm:t>
    </dgm:pt>
    <dgm:pt modelId="{835A74DC-8363-4530-897F-626435BC6579}" type="parTrans" cxnId="{C5414D8C-A9A4-4049-A140-D87EE8E373C9}">
      <dgm:prSet/>
      <dgm:spPr/>
      <dgm:t>
        <a:bodyPr/>
        <a:lstStyle/>
        <a:p>
          <a:endParaRPr lang="fr-CA" b="1">
            <a:latin typeface="Calibri" panose="020F0502020204030204" pitchFamily="34" charset="0"/>
          </a:endParaRPr>
        </a:p>
      </dgm:t>
    </dgm:pt>
    <dgm:pt modelId="{1F56AEA3-1A30-490C-95A1-E8CFC86943FB}" type="sibTrans" cxnId="{C5414D8C-A9A4-4049-A140-D87EE8E373C9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fr-CA" b="1">
            <a:latin typeface="Calibri" panose="020F0502020204030204" pitchFamily="34" charset="0"/>
          </a:endParaRPr>
        </a:p>
      </dgm:t>
    </dgm:pt>
    <dgm:pt modelId="{5FB0650E-D4BE-471D-AC73-F8796E6FE140}">
      <dgm:prSet phldrT="[Texte]"/>
      <dgm:spPr/>
      <dgm:t>
        <a:bodyPr/>
        <a:lstStyle/>
        <a:p>
          <a:r>
            <a:rPr lang="fr-CA" b="1" dirty="0" smtClean="0">
              <a:latin typeface="Calibri" panose="020F0502020204030204" pitchFamily="34" charset="0"/>
            </a:rPr>
            <a:t>Échange</a:t>
          </a:r>
          <a:endParaRPr lang="fr-CA" b="1" dirty="0">
            <a:latin typeface="Calibri" panose="020F0502020204030204" pitchFamily="34" charset="0"/>
          </a:endParaRPr>
        </a:p>
      </dgm:t>
    </dgm:pt>
    <dgm:pt modelId="{B33048A5-A58D-4682-8CD9-BF6E800D9772}" type="parTrans" cxnId="{CD96941F-2366-42F3-B696-3447E300152B}">
      <dgm:prSet/>
      <dgm:spPr/>
      <dgm:t>
        <a:bodyPr/>
        <a:lstStyle/>
        <a:p>
          <a:endParaRPr lang="fr-CA"/>
        </a:p>
      </dgm:t>
    </dgm:pt>
    <dgm:pt modelId="{9AD37907-03AE-4846-9D55-9DF02583C219}" type="sibTrans" cxnId="{CD96941F-2366-42F3-B696-3447E300152B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CA"/>
        </a:p>
      </dgm:t>
    </dgm:pt>
    <dgm:pt modelId="{E4F71239-7EBA-43B5-A148-915B000B3015}" type="pres">
      <dgm:prSet presAssocID="{C1FFE807-2E3B-4E27-A434-959EB463C19F}" presName="Name0" presStyleCnt="0">
        <dgm:presLayoutVars>
          <dgm:chMax val="7"/>
          <dgm:chPref val="7"/>
          <dgm:dir/>
        </dgm:presLayoutVars>
      </dgm:prSet>
      <dgm:spPr/>
    </dgm:pt>
    <dgm:pt modelId="{CDB6339C-10C3-462B-A78A-99EC9CA04C03}" type="pres">
      <dgm:prSet presAssocID="{C1FFE807-2E3B-4E27-A434-959EB463C19F}" presName="dot1" presStyleLbl="alignNode1" presStyleIdx="0" presStyleCnt="13"/>
      <dgm:spPr/>
    </dgm:pt>
    <dgm:pt modelId="{3B4B0527-2F13-4CA5-8254-E260039F1A13}" type="pres">
      <dgm:prSet presAssocID="{C1FFE807-2E3B-4E27-A434-959EB463C19F}" presName="dot2" presStyleLbl="alignNode1" presStyleIdx="1" presStyleCnt="13"/>
      <dgm:spPr/>
    </dgm:pt>
    <dgm:pt modelId="{364C7AC8-5AA0-427C-98A9-F0C3BECF57E1}" type="pres">
      <dgm:prSet presAssocID="{C1FFE807-2E3B-4E27-A434-959EB463C19F}" presName="dot3" presStyleLbl="alignNode1" presStyleIdx="2" presStyleCnt="13"/>
      <dgm:spPr/>
    </dgm:pt>
    <dgm:pt modelId="{A974FCA9-C34A-4564-9E2D-E07DB836149E}" type="pres">
      <dgm:prSet presAssocID="{C1FFE807-2E3B-4E27-A434-959EB463C19F}" presName="dot4" presStyleLbl="alignNode1" presStyleIdx="3" presStyleCnt="13"/>
      <dgm:spPr/>
    </dgm:pt>
    <dgm:pt modelId="{89FC5AB1-9943-46A2-A39A-B2D1651B1146}" type="pres">
      <dgm:prSet presAssocID="{C1FFE807-2E3B-4E27-A434-959EB463C19F}" presName="dot5" presStyleLbl="alignNode1" presStyleIdx="4" presStyleCnt="13"/>
      <dgm:spPr/>
    </dgm:pt>
    <dgm:pt modelId="{ED63CD81-7E30-4DE1-B126-FDA6D4C86FFF}" type="pres">
      <dgm:prSet presAssocID="{C1FFE807-2E3B-4E27-A434-959EB463C19F}" presName="dot6" presStyleLbl="alignNode1" presStyleIdx="5" presStyleCnt="13"/>
      <dgm:spPr/>
    </dgm:pt>
    <dgm:pt modelId="{96DF036A-B7E4-4C4B-B305-0794E8A62E49}" type="pres">
      <dgm:prSet presAssocID="{C1FFE807-2E3B-4E27-A434-959EB463C19F}" presName="dotArrow1" presStyleLbl="alignNode1" presStyleIdx="6" presStyleCnt="13"/>
      <dgm:spPr/>
    </dgm:pt>
    <dgm:pt modelId="{2F033B9D-880B-410E-B1A2-CD975014EB57}" type="pres">
      <dgm:prSet presAssocID="{C1FFE807-2E3B-4E27-A434-959EB463C19F}" presName="dotArrow2" presStyleLbl="alignNode1" presStyleIdx="7" presStyleCnt="13"/>
      <dgm:spPr/>
    </dgm:pt>
    <dgm:pt modelId="{4A6588D5-867C-4555-9B5A-2506E53E1349}" type="pres">
      <dgm:prSet presAssocID="{C1FFE807-2E3B-4E27-A434-959EB463C19F}" presName="dotArrow3" presStyleLbl="alignNode1" presStyleIdx="8" presStyleCnt="13"/>
      <dgm:spPr/>
    </dgm:pt>
    <dgm:pt modelId="{5FCFC84E-705A-4DA9-A40D-70ACEDA61126}" type="pres">
      <dgm:prSet presAssocID="{C1FFE807-2E3B-4E27-A434-959EB463C19F}" presName="dotArrow4" presStyleLbl="alignNode1" presStyleIdx="9" presStyleCnt="13"/>
      <dgm:spPr/>
    </dgm:pt>
    <dgm:pt modelId="{2AB54B86-52C4-4AB9-834A-D6DB0248A8D4}" type="pres">
      <dgm:prSet presAssocID="{C1FFE807-2E3B-4E27-A434-959EB463C19F}" presName="dotArrow5" presStyleLbl="alignNode1" presStyleIdx="10" presStyleCnt="13"/>
      <dgm:spPr/>
    </dgm:pt>
    <dgm:pt modelId="{DC685215-226C-442B-9BB7-82E560C476C5}" type="pres">
      <dgm:prSet presAssocID="{C1FFE807-2E3B-4E27-A434-959EB463C19F}" presName="dotArrow6" presStyleLbl="alignNode1" presStyleIdx="11" presStyleCnt="13"/>
      <dgm:spPr/>
    </dgm:pt>
    <dgm:pt modelId="{CF68F509-32F0-4635-8766-E1C0640042BD}" type="pres">
      <dgm:prSet presAssocID="{C1FFE807-2E3B-4E27-A434-959EB463C19F}" presName="dotArrow7" presStyleLbl="alignNode1" presStyleIdx="12" presStyleCnt="13"/>
      <dgm:spPr/>
    </dgm:pt>
    <dgm:pt modelId="{41330DB9-E092-4240-892C-656E31D1382D}" type="pres">
      <dgm:prSet presAssocID="{1D5DD866-F425-4963-96BF-EB071E7A9C86}" presName="parTx1" presStyleLbl="node1" presStyleIdx="0" presStyleCnt="4"/>
      <dgm:spPr/>
      <dgm:t>
        <a:bodyPr/>
        <a:lstStyle/>
        <a:p>
          <a:endParaRPr lang="fr-CA"/>
        </a:p>
      </dgm:t>
    </dgm:pt>
    <dgm:pt modelId="{6479E19F-2507-4ED1-BAD2-301D096B6D7B}" type="pres">
      <dgm:prSet presAssocID="{5395E180-7E18-4FDE-8F46-144AC0610697}" presName="picture1" presStyleCnt="0"/>
      <dgm:spPr/>
    </dgm:pt>
    <dgm:pt modelId="{88ADB15B-A1C3-49B0-85E4-2445CECFA43F}" type="pres">
      <dgm:prSet presAssocID="{5395E180-7E18-4FDE-8F46-144AC0610697}" presName="imageRepeatNode" presStyleLbl="fgImgPlace1" presStyleIdx="0" presStyleCnt="4"/>
      <dgm:spPr/>
      <dgm:t>
        <a:bodyPr/>
        <a:lstStyle/>
        <a:p>
          <a:endParaRPr lang="fr-CA"/>
        </a:p>
      </dgm:t>
    </dgm:pt>
    <dgm:pt modelId="{2C0A0D10-F1F4-4486-AF7C-B6061351D684}" type="pres">
      <dgm:prSet presAssocID="{BF372148-0670-4E84-8A8A-55AB309FFAE2}" presName="parTx2" presStyleLbl="node1" presStyleIdx="1" presStyleCnt="4"/>
      <dgm:spPr/>
      <dgm:t>
        <a:bodyPr/>
        <a:lstStyle/>
        <a:p>
          <a:endParaRPr lang="fr-CA"/>
        </a:p>
      </dgm:t>
    </dgm:pt>
    <dgm:pt modelId="{71321B7B-BC4B-4235-BA19-524D549C7F3F}" type="pres">
      <dgm:prSet presAssocID="{8A2FA7A1-D9DB-4D64-871D-E372BEE6FAC9}" presName="picture2" presStyleCnt="0"/>
      <dgm:spPr/>
    </dgm:pt>
    <dgm:pt modelId="{ACB378F8-E0F7-4C94-9199-20B4A8DF326C}" type="pres">
      <dgm:prSet presAssocID="{8A2FA7A1-D9DB-4D64-871D-E372BEE6FAC9}" presName="imageRepeatNode" presStyleLbl="fgImgPlace1" presStyleIdx="1" presStyleCnt="4"/>
      <dgm:spPr/>
      <dgm:t>
        <a:bodyPr/>
        <a:lstStyle/>
        <a:p>
          <a:endParaRPr lang="fr-CA"/>
        </a:p>
      </dgm:t>
    </dgm:pt>
    <dgm:pt modelId="{51EC91E3-8D01-4B82-9CAD-52FEB81F326E}" type="pres">
      <dgm:prSet presAssocID="{5FB0650E-D4BE-471D-AC73-F8796E6FE140}" presName="parTx3" presStyleLbl="node1" presStyleIdx="2" presStyleCnt="4"/>
      <dgm:spPr/>
      <dgm:t>
        <a:bodyPr/>
        <a:lstStyle/>
        <a:p>
          <a:endParaRPr lang="fr-CA"/>
        </a:p>
      </dgm:t>
    </dgm:pt>
    <dgm:pt modelId="{1ADA2771-A7A2-4BD3-B04F-ACBBC4574ABD}" type="pres">
      <dgm:prSet presAssocID="{9AD37907-03AE-4846-9D55-9DF02583C219}" presName="picture3" presStyleCnt="0"/>
      <dgm:spPr/>
    </dgm:pt>
    <dgm:pt modelId="{8F5A0E17-419A-40D3-AB1B-95A3F4851F11}" type="pres">
      <dgm:prSet presAssocID="{9AD37907-03AE-4846-9D55-9DF02583C219}" presName="imageRepeatNode" presStyleLbl="fgImgPlace1" presStyleIdx="2" presStyleCnt="4"/>
      <dgm:spPr/>
      <dgm:t>
        <a:bodyPr/>
        <a:lstStyle/>
        <a:p>
          <a:endParaRPr lang="fr-CA"/>
        </a:p>
      </dgm:t>
    </dgm:pt>
    <dgm:pt modelId="{D9D2BE55-9D6D-4FDD-9425-6429D2704ECE}" type="pres">
      <dgm:prSet presAssocID="{FF7629EB-F239-4185-A60B-9AF0F3022051}" presName="parTx4" presStyleLbl="node1" presStyleIdx="3" presStyleCnt="4"/>
      <dgm:spPr/>
      <dgm:t>
        <a:bodyPr/>
        <a:lstStyle/>
        <a:p>
          <a:endParaRPr lang="fr-CA"/>
        </a:p>
      </dgm:t>
    </dgm:pt>
    <dgm:pt modelId="{96FA4EBD-3EF8-4136-B73A-D2A2B07D24DC}" type="pres">
      <dgm:prSet presAssocID="{1F56AEA3-1A30-490C-95A1-E8CFC86943FB}" presName="picture4" presStyleCnt="0"/>
      <dgm:spPr/>
    </dgm:pt>
    <dgm:pt modelId="{664D5202-D430-4CF2-9DC5-B04AB5F01799}" type="pres">
      <dgm:prSet presAssocID="{1F56AEA3-1A30-490C-95A1-E8CFC86943FB}" presName="imageRepeatNode" presStyleLbl="fgImgPlace1" presStyleIdx="3" presStyleCnt="4"/>
      <dgm:spPr/>
      <dgm:t>
        <a:bodyPr/>
        <a:lstStyle/>
        <a:p>
          <a:endParaRPr lang="fr-CA"/>
        </a:p>
      </dgm:t>
    </dgm:pt>
  </dgm:ptLst>
  <dgm:cxnLst>
    <dgm:cxn modelId="{77DCBF46-7BFE-470A-B5E7-B2DCD28BD94B}" srcId="{C1FFE807-2E3B-4E27-A434-959EB463C19F}" destId="{1D5DD866-F425-4963-96BF-EB071E7A9C86}" srcOrd="0" destOrd="0" parTransId="{5745D7E6-448A-426E-AEEA-152A484025B7}" sibTransId="{5395E180-7E18-4FDE-8F46-144AC0610697}"/>
    <dgm:cxn modelId="{C5414D8C-A9A4-4049-A140-D87EE8E373C9}" srcId="{C1FFE807-2E3B-4E27-A434-959EB463C19F}" destId="{FF7629EB-F239-4185-A60B-9AF0F3022051}" srcOrd="3" destOrd="0" parTransId="{835A74DC-8363-4530-897F-626435BC6579}" sibTransId="{1F56AEA3-1A30-490C-95A1-E8CFC86943FB}"/>
    <dgm:cxn modelId="{5472E5CF-B8C2-417E-AB95-E4E5765FE1FD}" type="presOf" srcId="{1D5DD866-F425-4963-96BF-EB071E7A9C86}" destId="{41330DB9-E092-4240-892C-656E31D1382D}" srcOrd="0" destOrd="0" presId="urn:microsoft.com/office/officeart/2008/layout/AscendingPictureAccentProcess"/>
    <dgm:cxn modelId="{19086EB4-7D18-48B6-B0D6-A421140FF44B}" type="presOf" srcId="{C1FFE807-2E3B-4E27-A434-959EB463C19F}" destId="{E4F71239-7EBA-43B5-A148-915B000B3015}" srcOrd="0" destOrd="0" presId="urn:microsoft.com/office/officeart/2008/layout/AscendingPictureAccentProcess"/>
    <dgm:cxn modelId="{6B534C53-E29D-4490-8C8D-BFABB28047F9}" type="presOf" srcId="{1F56AEA3-1A30-490C-95A1-E8CFC86943FB}" destId="{664D5202-D430-4CF2-9DC5-B04AB5F01799}" srcOrd="0" destOrd="0" presId="urn:microsoft.com/office/officeart/2008/layout/AscendingPictureAccentProcess"/>
    <dgm:cxn modelId="{1B0F2923-7A59-426B-8407-91E688A53C1D}" type="presOf" srcId="{FF7629EB-F239-4185-A60B-9AF0F3022051}" destId="{D9D2BE55-9D6D-4FDD-9425-6429D2704ECE}" srcOrd="0" destOrd="0" presId="urn:microsoft.com/office/officeart/2008/layout/AscendingPictureAccentProcess"/>
    <dgm:cxn modelId="{952649D3-0C84-4D37-B55E-CD9760FAC255}" type="presOf" srcId="{5395E180-7E18-4FDE-8F46-144AC0610697}" destId="{88ADB15B-A1C3-49B0-85E4-2445CECFA43F}" srcOrd="0" destOrd="0" presId="urn:microsoft.com/office/officeart/2008/layout/AscendingPictureAccentProcess"/>
    <dgm:cxn modelId="{5F24307C-18B3-4C34-BDCB-A07226593FC1}" type="presOf" srcId="{5FB0650E-D4BE-471D-AC73-F8796E6FE140}" destId="{51EC91E3-8D01-4B82-9CAD-52FEB81F326E}" srcOrd="0" destOrd="0" presId="urn:microsoft.com/office/officeart/2008/layout/AscendingPictureAccentProcess"/>
    <dgm:cxn modelId="{1A571FEF-E023-45F8-AC78-79F7C806E6FF}" type="presOf" srcId="{9AD37907-03AE-4846-9D55-9DF02583C219}" destId="{8F5A0E17-419A-40D3-AB1B-95A3F4851F11}" srcOrd="0" destOrd="0" presId="urn:microsoft.com/office/officeart/2008/layout/AscendingPictureAccentProcess"/>
    <dgm:cxn modelId="{830FAD71-F2C8-43C6-92AC-D77973EFF77A}" type="presOf" srcId="{BF372148-0670-4E84-8A8A-55AB309FFAE2}" destId="{2C0A0D10-F1F4-4486-AF7C-B6061351D684}" srcOrd="0" destOrd="0" presId="urn:microsoft.com/office/officeart/2008/layout/AscendingPictureAccentProcess"/>
    <dgm:cxn modelId="{CD96941F-2366-42F3-B696-3447E300152B}" srcId="{C1FFE807-2E3B-4E27-A434-959EB463C19F}" destId="{5FB0650E-D4BE-471D-AC73-F8796E6FE140}" srcOrd="2" destOrd="0" parTransId="{B33048A5-A58D-4682-8CD9-BF6E800D9772}" sibTransId="{9AD37907-03AE-4846-9D55-9DF02583C219}"/>
    <dgm:cxn modelId="{A0E94E1A-EE87-4033-BFB6-3767571D13DF}" type="presOf" srcId="{8A2FA7A1-D9DB-4D64-871D-E372BEE6FAC9}" destId="{ACB378F8-E0F7-4C94-9199-20B4A8DF326C}" srcOrd="0" destOrd="0" presId="urn:microsoft.com/office/officeart/2008/layout/AscendingPictureAccentProcess"/>
    <dgm:cxn modelId="{67C39F64-7C8E-48F0-8889-C64CC0891F23}" srcId="{C1FFE807-2E3B-4E27-A434-959EB463C19F}" destId="{BF372148-0670-4E84-8A8A-55AB309FFAE2}" srcOrd="1" destOrd="0" parTransId="{BB2BC0AA-D992-419B-B3A2-FE075725D2C7}" sibTransId="{8A2FA7A1-D9DB-4D64-871D-E372BEE6FAC9}"/>
    <dgm:cxn modelId="{60732E38-1328-4E13-9411-01DF2F3A30E9}" type="presParOf" srcId="{E4F71239-7EBA-43B5-A148-915B000B3015}" destId="{CDB6339C-10C3-462B-A78A-99EC9CA04C03}" srcOrd="0" destOrd="0" presId="urn:microsoft.com/office/officeart/2008/layout/AscendingPictureAccentProcess"/>
    <dgm:cxn modelId="{B4CB82CB-5DA7-4875-A268-96A5B69C6B02}" type="presParOf" srcId="{E4F71239-7EBA-43B5-A148-915B000B3015}" destId="{3B4B0527-2F13-4CA5-8254-E260039F1A13}" srcOrd="1" destOrd="0" presId="urn:microsoft.com/office/officeart/2008/layout/AscendingPictureAccentProcess"/>
    <dgm:cxn modelId="{9D3DE246-0B61-4DD8-9EF2-B3F81D123427}" type="presParOf" srcId="{E4F71239-7EBA-43B5-A148-915B000B3015}" destId="{364C7AC8-5AA0-427C-98A9-F0C3BECF57E1}" srcOrd="2" destOrd="0" presId="urn:microsoft.com/office/officeart/2008/layout/AscendingPictureAccentProcess"/>
    <dgm:cxn modelId="{7944F2D8-33B2-4DBC-A65E-0A1800D096B4}" type="presParOf" srcId="{E4F71239-7EBA-43B5-A148-915B000B3015}" destId="{A974FCA9-C34A-4564-9E2D-E07DB836149E}" srcOrd="3" destOrd="0" presId="urn:microsoft.com/office/officeart/2008/layout/AscendingPictureAccentProcess"/>
    <dgm:cxn modelId="{D9794CC8-DF2D-4C98-9FED-33B8BE3677B6}" type="presParOf" srcId="{E4F71239-7EBA-43B5-A148-915B000B3015}" destId="{89FC5AB1-9943-46A2-A39A-B2D1651B1146}" srcOrd="4" destOrd="0" presId="urn:microsoft.com/office/officeart/2008/layout/AscendingPictureAccentProcess"/>
    <dgm:cxn modelId="{4BC46F94-661C-4846-B1AA-CDBB8498FD84}" type="presParOf" srcId="{E4F71239-7EBA-43B5-A148-915B000B3015}" destId="{ED63CD81-7E30-4DE1-B126-FDA6D4C86FFF}" srcOrd="5" destOrd="0" presId="urn:microsoft.com/office/officeart/2008/layout/AscendingPictureAccentProcess"/>
    <dgm:cxn modelId="{852418C0-0793-4C26-8471-FFE4A2B732C9}" type="presParOf" srcId="{E4F71239-7EBA-43B5-A148-915B000B3015}" destId="{96DF036A-B7E4-4C4B-B305-0794E8A62E49}" srcOrd="6" destOrd="0" presId="urn:microsoft.com/office/officeart/2008/layout/AscendingPictureAccentProcess"/>
    <dgm:cxn modelId="{636E93A6-52AE-46FD-802B-832CA8946275}" type="presParOf" srcId="{E4F71239-7EBA-43B5-A148-915B000B3015}" destId="{2F033B9D-880B-410E-B1A2-CD975014EB57}" srcOrd="7" destOrd="0" presId="urn:microsoft.com/office/officeart/2008/layout/AscendingPictureAccentProcess"/>
    <dgm:cxn modelId="{76B07F1C-E7EF-41CE-8188-DAA0D3F90557}" type="presParOf" srcId="{E4F71239-7EBA-43B5-A148-915B000B3015}" destId="{4A6588D5-867C-4555-9B5A-2506E53E1349}" srcOrd="8" destOrd="0" presId="urn:microsoft.com/office/officeart/2008/layout/AscendingPictureAccentProcess"/>
    <dgm:cxn modelId="{C31B1BAE-483F-4223-A08A-4DC4F874B6CA}" type="presParOf" srcId="{E4F71239-7EBA-43B5-A148-915B000B3015}" destId="{5FCFC84E-705A-4DA9-A40D-70ACEDA61126}" srcOrd="9" destOrd="0" presId="urn:microsoft.com/office/officeart/2008/layout/AscendingPictureAccentProcess"/>
    <dgm:cxn modelId="{5F23363E-F031-4301-AA41-FD4FBDCA4597}" type="presParOf" srcId="{E4F71239-7EBA-43B5-A148-915B000B3015}" destId="{2AB54B86-52C4-4AB9-834A-D6DB0248A8D4}" srcOrd="10" destOrd="0" presId="urn:microsoft.com/office/officeart/2008/layout/AscendingPictureAccentProcess"/>
    <dgm:cxn modelId="{7F5ED5A4-8F95-499F-8E0B-3DBEA62B2F5D}" type="presParOf" srcId="{E4F71239-7EBA-43B5-A148-915B000B3015}" destId="{DC685215-226C-442B-9BB7-82E560C476C5}" srcOrd="11" destOrd="0" presId="urn:microsoft.com/office/officeart/2008/layout/AscendingPictureAccentProcess"/>
    <dgm:cxn modelId="{15969D20-7F17-49EB-B49B-454570EF308F}" type="presParOf" srcId="{E4F71239-7EBA-43B5-A148-915B000B3015}" destId="{CF68F509-32F0-4635-8766-E1C0640042BD}" srcOrd="12" destOrd="0" presId="urn:microsoft.com/office/officeart/2008/layout/AscendingPictureAccentProcess"/>
    <dgm:cxn modelId="{84866C72-89D9-4713-9EED-5891315171AC}" type="presParOf" srcId="{E4F71239-7EBA-43B5-A148-915B000B3015}" destId="{41330DB9-E092-4240-892C-656E31D1382D}" srcOrd="13" destOrd="0" presId="urn:microsoft.com/office/officeart/2008/layout/AscendingPictureAccentProcess"/>
    <dgm:cxn modelId="{49F1D994-E38A-4EA6-AE8C-41CEA7968FCB}" type="presParOf" srcId="{E4F71239-7EBA-43B5-A148-915B000B3015}" destId="{6479E19F-2507-4ED1-BAD2-301D096B6D7B}" srcOrd="14" destOrd="0" presId="urn:microsoft.com/office/officeart/2008/layout/AscendingPictureAccentProcess"/>
    <dgm:cxn modelId="{E112CE60-E788-48C6-B2F9-DC78A825A59B}" type="presParOf" srcId="{6479E19F-2507-4ED1-BAD2-301D096B6D7B}" destId="{88ADB15B-A1C3-49B0-85E4-2445CECFA43F}" srcOrd="0" destOrd="0" presId="urn:microsoft.com/office/officeart/2008/layout/AscendingPictureAccentProcess"/>
    <dgm:cxn modelId="{4DABDC86-0D32-4904-BABF-0795BD45F049}" type="presParOf" srcId="{E4F71239-7EBA-43B5-A148-915B000B3015}" destId="{2C0A0D10-F1F4-4486-AF7C-B6061351D684}" srcOrd="15" destOrd="0" presId="urn:microsoft.com/office/officeart/2008/layout/AscendingPictureAccentProcess"/>
    <dgm:cxn modelId="{A8717824-534B-419B-801F-960DE095352E}" type="presParOf" srcId="{E4F71239-7EBA-43B5-A148-915B000B3015}" destId="{71321B7B-BC4B-4235-BA19-524D549C7F3F}" srcOrd="16" destOrd="0" presId="urn:microsoft.com/office/officeart/2008/layout/AscendingPictureAccentProcess"/>
    <dgm:cxn modelId="{F75591F6-78FF-4B0B-9AB6-8CFFF3AEF461}" type="presParOf" srcId="{71321B7B-BC4B-4235-BA19-524D549C7F3F}" destId="{ACB378F8-E0F7-4C94-9199-20B4A8DF326C}" srcOrd="0" destOrd="0" presId="urn:microsoft.com/office/officeart/2008/layout/AscendingPictureAccentProcess"/>
    <dgm:cxn modelId="{631C30E2-1EFC-4061-A886-2FDDEC41C1A3}" type="presParOf" srcId="{E4F71239-7EBA-43B5-A148-915B000B3015}" destId="{51EC91E3-8D01-4B82-9CAD-52FEB81F326E}" srcOrd="17" destOrd="0" presId="urn:microsoft.com/office/officeart/2008/layout/AscendingPictureAccentProcess"/>
    <dgm:cxn modelId="{0B1A9731-6122-4A08-AA5A-F9C33CF44659}" type="presParOf" srcId="{E4F71239-7EBA-43B5-A148-915B000B3015}" destId="{1ADA2771-A7A2-4BD3-B04F-ACBBC4574ABD}" srcOrd="18" destOrd="0" presId="urn:microsoft.com/office/officeart/2008/layout/AscendingPictureAccentProcess"/>
    <dgm:cxn modelId="{0DE9227F-CC6E-4116-B781-59199FAA7AE6}" type="presParOf" srcId="{1ADA2771-A7A2-4BD3-B04F-ACBBC4574ABD}" destId="{8F5A0E17-419A-40D3-AB1B-95A3F4851F11}" srcOrd="0" destOrd="0" presId="urn:microsoft.com/office/officeart/2008/layout/AscendingPictureAccentProcess"/>
    <dgm:cxn modelId="{686F7CE8-FE12-4FB2-B9AC-3094D706AF0A}" type="presParOf" srcId="{E4F71239-7EBA-43B5-A148-915B000B3015}" destId="{D9D2BE55-9D6D-4FDD-9425-6429D2704ECE}" srcOrd="19" destOrd="0" presId="urn:microsoft.com/office/officeart/2008/layout/AscendingPictureAccentProcess"/>
    <dgm:cxn modelId="{80358C8E-2C2E-4A19-AD1F-9C3F8E372CF9}" type="presParOf" srcId="{E4F71239-7EBA-43B5-A148-915B000B3015}" destId="{96FA4EBD-3EF8-4136-B73A-D2A2B07D24DC}" srcOrd="20" destOrd="0" presId="urn:microsoft.com/office/officeart/2008/layout/AscendingPictureAccentProcess"/>
    <dgm:cxn modelId="{CA2B743A-82C3-48F2-B529-D29507B5402A}" type="presParOf" srcId="{96FA4EBD-3EF8-4136-B73A-D2A2B07D24DC}" destId="{664D5202-D430-4CF2-9DC5-B04AB5F01799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6339C-10C3-462B-A78A-99EC9CA04C03}">
      <dsp:nvSpPr>
        <dsp:cNvPr id="0" name=""/>
        <dsp:cNvSpPr/>
      </dsp:nvSpPr>
      <dsp:spPr>
        <a:xfrm>
          <a:off x="2682688" y="3963525"/>
          <a:ext cx="96234" cy="96234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4B0527-2F13-4CA5-8254-E260039F1A13}">
      <dsp:nvSpPr>
        <dsp:cNvPr id="0" name=""/>
        <dsp:cNvSpPr/>
      </dsp:nvSpPr>
      <dsp:spPr>
        <a:xfrm>
          <a:off x="2468321" y="4061272"/>
          <a:ext cx="96234" cy="96234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333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3333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33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4C7AC8-5AA0-427C-98A9-F0C3BECF57E1}">
      <dsp:nvSpPr>
        <dsp:cNvPr id="0" name=""/>
        <dsp:cNvSpPr/>
      </dsp:nvSpPr>
      <dsp:spPr>
        <a:xfrm>
          <a:off x="2247616" y="4141744"/>
          <a:ext cx="96234" cy="96234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6667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6667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666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74FCA9-C34A-4564-9E2D-E07DB836149E}">
      <dsp:nvSpPr>
        <dsp:cNvPr id="0" name=""/>
        <dsp:cNvSpPr/>
      </dsp:nvSpPr>
      <dsp:spPr>
        <a:xfrm>
          <a:off x="2020571" y="4204484"/>
          <a:ext cx="96234" cy="96234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FC5AB1-9943-46A2-A39A-B2D1651B1146}">
      <dsp:nvSpPr>
        <dsp:cNvPr id="0" name=""/>
        <dsp:cNvSpPr/>
      </dsp:nvSpPr>
      <dsp:spPr>
        <a:xfrm>
          <a:off x="3684796" y="3146993"/>
          <a:ext cx="96234" cy="96234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63CD81-7E30-4DE1-B126-FDA6D4C86FFF}">
      <dsp:nvSpPr>
        <dsp:cNvPr id="0" name=""/>
        <dsp:cNvSpPr/>
      </dsp:nvSpPr>
      <dsp:spPr>
        <a:xfrm>
          <a:off x="4256440" y="1949020"/>
          <a:ext cx="96234" cy="96234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6667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16667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666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1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DF036A-B7E4-4C4B-B305-0794E8A62E49}">
      <dsp:nvSpPr>
        <dsp:cNvPr id="0" name=""/>
        <dsp:cNvSpPr/>
      </dsp:nvSpPr>
      <dsp:spPr>
        <a:xfrm>
          <a:off x="4102004" y="454167"/>
          <a:ext cx="96234" cy="96234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033B9D-880B-410E-B1A2-CD975014EB57}">
      <dsp:nvSpPr>
        <dsp:cNvPr id="0" name=""/>
        <dsp:cNvSpPr/>
      </dsp:nvSpPr>
      <dsp:spPr>
        <a:xfrm>
          <a:off x="4239153" y="356874"/>
          <a:ext cx="96234" cy="96234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3333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23333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333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2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6588D5-867C-4555-9B5A-2506E53E1349}">
      <dsp:nvSpPr>
        <dsp:cNvPr id="0" name=""/>
        <dsp:cNvSpPr/>
      </dsp:nvSpPr>
      <dsp:spPr>
        <a:xfrm>
          <a:off x="4376301" y="259581"/>
          <a:ext cx="96234" cy="96234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CFC84E-705A-4DA9-A40D-70ACEDA61126}">
      <dsp:nvSpPr>
        <dsp:cNvPr id="0" name=""/>
        <dsp:cNvSpPr/>
      </dsp:nvSpPr>
      <dsp:spPr>
        <a:xfrm>
          <a:off x="4513450" y="356874"/>
          <a:ext cx="96234" cy="96234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B54B86-52C4-4AB9-834A-D6DB0248A8D4}">
      <dsp:nvSpPr>
        <dsp:cNvPr id="0" name=""/>
        <dsp:cNvSpPr/>
      </dsp:nvSpPr>
      <dsp:spPr>
        <a:xfrm>
          <a:off x="4651175" y="454167"/>
          <a:ext cx="96234" cy="96234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3333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33333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333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3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685215-226C-442B-9BB7-82E560C476C5}">
      <dsp:nvSpPr>
        <dsp:cNvPr id="0" name=""/>
        <dsp:cNvSpPr/>
      </dsp:nvSpPr>
      <dsp:spPr>
        <a:xfrm>
          <a:off x="4376301" y="465078"/>
          <a:ext cx="96234" cy="96234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6667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36667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666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3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68F509-32F0-4635-8766-E1C0640042BD}">
      <dsp:nvSpPr>
        <dsp:cNvPr id="0" name=""/>
        <dsp:cNvSpPr/>
      </dsp:nvSpPr>
      <dsp:spPr>
        <a:xfrm>
          <a:off x="4376301" y="670575"/>
          <a:ext cx="96234" cy="96234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330DB9-E092-4240-892C-656E31D1382D}">
      <dsp:nvSpPr>
        <dsp:cNvPr id="0" name=""/>
        <dsp:cNvSpPr/>
      </dsp:nvSpPr>
      <dsp:spPr>
        <a:xfrm>
          <a:off x="1471688" y="4397631"/>
          <a:ext cx="2071636" cy="55556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496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300" b="1" kern="1200" dirty="0" smtClean="0">
              <a:latin typeface="Calibri" panose="020F0502020204030204" pitchFamily="34" charset="0"/>
            </a:rPr>
            <a:t>Conscience</a:t>
          </a:r>
          <a:endParaRPr lang="fr-CA" sz="2300" b="1" kern="1200" dirty="0">
            <a:latin typeface="Calibri" panose="020F0502020204030204" pitchFamily="34" charset="0"/>
          </a:endParaRPr>
        </a:p>
      </dsp:txBody>
      <dsp:txXfrm>
        <a:off x="1498809" y="4424752"/>
        <a:ext cx="2017394" cy="501326"/>
      </dsp:txXfrm>
    </dsp:sp>
    <dsp:sp modelId="{88ADB15B-A1C3-49B0-85E4-2445CECFA43F}">
      <dsp:nvSpPr>
        <dsp:cNvPr id="0" name=""/>
        <dsp:cNvSpPr/>
      </dsp:nvSpPr>
      <dsp:spPr>
        <a:xfrm>
          <a:off x="897450" y="3852746"/>
          <a:ext cx="960616" cy="9606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0A0D10-F1F4-4486-AF7C-B6061351D684}">
      <dsp:nvSpPr>
        <dsp:cNvPr id="0" name=""/>
        <dsp:cNvSpPr/>
      </dsp:nvSpPr>
      <dsp:spPr>
        <a:xfrm>
          <a:off x="3331263" y="3727038"/>
          <a:ext cx="2071636" cy="55556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496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300" b="1" kern="1200" dirty="0" smtClean="0">
              <a:latin typeface="Calibri" panose="020F0502020204030204" pitchFamily="34" charset="0"/>
            </a:rPr>
            <a:t>Réaction</a:t>
          </a:r>
          <a:endParaRPr lang="fr-CA" sz="2300" b="1" kern="1200" dirty="0">
            <a:latin typeface="Calibri" panose="020F0502020204030204" pitchFamily="34" charset="0"/>
          </a:endParaRPr>
        </a:p>
      </dsp:txBody>
      <dsp:txXfrm>
        <a:off x="3358384" y="3754159"/>
        <a:ext cx="2017394" cy="501326"/>
      </dsp:txXfrm>
    </dsp:sp>
    <dsp:sp modelId="{ACB378F8-E0F7-4C94-9199-20B4A8DF326C}">
      <dsp:nvSpPr>
        <dsp:cNvPr id="0" name=""/>
        <dsp:cNvSpPr/>
      </dsp:nvSpPr>
      <dsp:spPr>
        <a:xfrm>
          <a:off x="2757025" y="3182154"/>
          <a:ext cx="960616" cy="96065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EC91E3-8D01-4B82-9CAD-52FEB81F326E}">
      <dsp:nvSpPr>
        <dsp:cNvPr id="0" name=""/>
        <dsp:cNvSpPr/>
      </dsp:nvSpPr>
      <dsp:spPr>
        <a:xfrm>
          <a:off x="4123037" y="2669548"/>
          <a:ext cx="2071636" cy="55556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496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300" b="1" kern="1200" dirty="0" smtClean="0">
              <a:latin typeface="Calibri" panose="020F0502020204030204" pitchFamily="34" charset="0"/>
            </a:rPr>
            <a:t>Échange</a:t>
          </a:r>
          <a:endParaRPr lang="fr-CA" sz="2300" b="1" kern="1200" dirty="0">
            <a:latin typeface="Calibri" panose="020F0502020204030204" pitchFamily="34" charset="0"/>
          </a:endParaRPr>
        </a:p>
      </dsp:txBody>
      <dsp:txXfrm>
        <a:off x="4150158" y="2696669"/>
        <a:ext cx="2017394" cy="501326"/>
      </dsp:txXfrm>
    </dsp:sp>
    <dsp:sp modelId="{8F5A0E17-419A-40D3-AB1B-95A3F4851F11}">
      <dsp:nvSpPr>
        <dsp:cNvPr id="0" name=""/>
        <dsp:cNvSpPr/>
      </dsp:nvSpPr>
      <dsp:spPr>
        <a:xfrm>
          <a:off x="3548799" y="2124663"/>
          <a:ext cx="960616" cy="96065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D2BE55-9D6D-4FDD-9425-6429D2704ECE}">
      <dsp:nvSpPr>
        <dsp:cNvPr id="0" name=""/>
        <dsp:cNvSpPr/>
      </dsp:nvSpPr>
      <dsp:spPr>
        <a:xfrm>
          <a:off x="4470519" y="1409743"/>
          <a:ext cx="2071636" cy="55556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496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300" b="1" kern="1200" dirty="0" err="1" smtClean="0">
              <a:latin typeface="Calibri" panose="020F0502020204030204" pitchFamily="34" charset="0"/>
            </a:rPr>
            <a:t>Reflexion</a:t>
          </a:r>
          <a:endParaRPr lang="fr-CA" sz="2300" b="1" kern="1200" dirty="0">
            <a:latin typeface="Calibri" panose="020F0502020204030204" pitchFamily="34" charset="0"/>
          </a:endParaRPr>
        </a:p>
      </dsp:txBody>
      <dsp:txXfrm>
        <a:off x="4497640" y="1436864"/>
        <a:ext cx="2017394" cy="501326"/>
      </dsp:txXfrm>
    </dsp:sp>
    <dsp:sp modelId="{664D5202-D430-4CF2-9DC5-B04AB5F01799}">
      <dsp:nvSpPr>
        <dsp:cNvPr id="0" name=""/>
        <dsp:cNvSpPr/>
      </dsp:nvSpPr>
      <dsp:spPr>
        <a:xfrm>
          <a:off x="3896281" y="864859"/>
          <a:ext cx="960616" cy="96065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773680" cy="58861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625639" y="1"/>
            <a:ext cx="2773680" cy="58861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E967F6-00C5-4E94-AE6E-53D07DA5CB92}" type="datetimeFigureOut">
              <a:rPr lang="fr-CA" smtClean="0"/>
              <a:t>2014-10-09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317500" y="1466850"/>
            <a:ext cx="7035800" cy="3959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40080" y="5645845"/>
            <a:ext cx="5120640" cy="4619328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1143008"/>
            <a:ext cx="2773680" cy="58861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625639" y="11143008"/>
            <a:ext cx="2773680" cy="58861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B4587D-038F-4084-9B96-BEE7F558DBF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991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2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82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1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84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19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08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14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53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216" y="3352800"/>
            <a:ext cx="187569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8618" y="548680"/>
            <a:ext cx="8330772" cy="360040"/>
          </a:xfrm>
          <a:prstGeom prst="rect">
            <a:avLst/>
          </a:prstGeom>
        </p:spPr>
        <p:txBody>
          <a:bodyPr lIns="84171" tIns="42085" rIns="84171" bIns="42085"/>
          <a:lstStyle>
            <a:lvl1pPr>
              <a:defRPr sz="1800">
                <a:solidFill>
                  <a:srgbClr val="FFFFFF"/>
                </a:solidFill>
                <a:latin typeface="Arial Black" pitchFamily="34" charset="0"/>
              </a:defRPr>
            </a:lvl1pPr>
          </a:lstStyle>
          <a:p>
            <a:r>
              <a:rPr lang="fr-FR" altLang="ko-KR" smtClean="0"/>
              <a:t>Cliquez pour modifier le style du titre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35" y="1196753"/>
            <a:ext cx="11344030" cy="4525327"/>
          </a:xfrm>
          <a:prstGeom prst="rect">
            <a:avLst/>
          </a:prstGeom>
        </p:spPr>
        <p:txBody>
          <a:bodyPr wrap="square" lIns="84171" tIns="42085" rIns="84171" bIns="42085">
            <a:normAutofit/>
          </a:bodyPr>
          <a:lstStyle>
            <a:lvl1pPr marL="265113" indent="-265113">
              <a:buClr>
                <a:srgbClr val="AA66AD"/>
              </a:buClr>
              <a:buSzPct val="120000"/>
              <a:buFont typeface="Wingdings" pitchFamily="2" charset="2"/>
              <a:buChar char=""/>
              <a:defRPr sz="1300" baseline="0">
                <a:solidFill>
                  <a:srgbClr val="4666AD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4666AD"/>
              </a:buClr>
              <a:buSzPct val="110000"/>
              <a:buFont typeface="Verdana" pitchFamily="34" charset="0"/>
              <a:buChar char="●"/>
              <a:defRPr sz="13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4666AD"/>
              </a:buClr>
              <a:defRPr sz="13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4666AD"/>
              </a:buClr>
              <a:defRPr sz="12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4666AD"/>
              </a:buClr>
              <a:defRPr sz="12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altLang="ko-KR" noProof="0" dirty="0" err="1" smtClean="0"/>
              <a:t>Cliquez</a:t>
            </a:r>
            <a:r>
              <a:rPr lang="en-US" altLang="ko-KR" noProof="0" dirty="0" smtClean="0"/>
              <a:t> pour modifier les styles du </a:t>
            </a:r>
            <a:r>
              <a:rPr lang="en-US" altLang="ko-KR" noProof="0" dirty="0" err="1" smtClean="0"/>
              <a:t>texte</a:t>
            </a:r>
            <a:r>
              <a:rPr lang="en-US" altLang="ko-KR" noProof="0" dirty="0" smtClean="0"/>
              <a:t> du masque</a:t>
            </a:r>
          </a:p>
          <a:p>
            <a:pPr lvl="1"/>
            <a:r>
              <a:rPr lang="en-US" altLang="ko-KR" noProof="0" dirty="0" err="1" smtClean="0"/>
              <a:t>Deuxième</a:t>
            </a:r>
            <a:r>
              <a:rPr lang="en-US" altLang="ko-KR" noProof="0" dirty="0" smtClean="0"/>
              <a:t> </a:t>
            </a:r>
            <a:r>
              <a:rPr lang="en-US" altLang="ko-KR" noProof="0" dirty="0" err="1" smtClean="0"/>
              <a:t>niveau</a:t>
            </a:r>
            <a:endParaRPr lang="en-US" altLang="ko-KR" noProof="0" dirty="0" smtClean="0"/>
          </a:p>
          <a:p>
            <a:pPr lvl="2"/>
            <a:r>
              <a:rPr lang="en-US" altLang="ko-KR" noProof="0" dirty="0" err="1" smtClean="0"/>
              <a:t>Troisième</a:t>
            </a:r>
            <a:r>
              <a:rPr lang="en-US" altLang="ko-KR" noProof="0" dirty="0" smtClean="0"/>
              <a:t> </a:t>
            </a:r>
            <a:r>
              <a:rPr lang="en-US" altLang="ko-KR" noProof="0" dirty="0" err="1" smtClean="0"/>
              <a:t>niveau</a:t>
            </a:r>
            <a:endParaRPr lang="en-US" altLang="ko-KR" noProof="0" dirty="0" smtClean="0"/>
          </a:p>
          <a:p>
            <a:pPr lvl="3"/>
            <a:r>
              <a:rPr lang="en-US" altLang="ko-KR" noProof="0" dirty="0" err="1" smtClean="0"/>
              <a:t>Quatrième</a:t>
            </a:r>
            <a:r>
              <a:rPr lang="en-US" altLang="ko-KR" noProof="0" dirty="0" smtClean="0"/>
              <a:t> </a:t>
            </a:r>
            <a:r>
              <a:rPr lang="en-US" altLang="ko-KR" noProof="0" dirty="0" err="1" smtClean="0"/>
              <a:t>niveau</a:t>
            </a:r>
            <a:endParaRPr lang="en-US" altLang="ko-KR" noProof="0" dirty="0" smtClean="0"/>
          </a:p>
          <a:p>
            <a:pPr lvl="4"/>
            <a:r>
              <a:rPr lang="en-US" altLang="ko-KR" noProof="0" dirty="0" err="1" smtClean="0"/>
              <a:t>Cinquième</a:t>
            </a:r>
            <a:r>
              <a:rPr lang="en-US" altLang="ko-KR" noProof="0" dirty="0" smtClean="0"/>
              <a:t> </a:t>
            </a:r>
            <a:r>
              <a:rPr lang="en-US" altLang="ko-KR" noProof="0" dirty="0" err="1" smtClean="0"/>
              <a:t>niveau</a:t>
            </a:r>
            <a:endParaRPr lang="en-US" altLang="ko-KR" noProof="0" dirty="0"/>
          </a:p>
        </p:txBody>
      </p:sp>
      <p:sp>
        <p:nvSpPr>
          <p:cNvPr id="12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601785" y="332656"/>
            <a:ext cx="2392332" cy="7920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none" baseline="0">
                <a:solidFill>
                  <a:srgbClr val="FF0000"/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78BC0862-0BA6-4049-9446-112F69885094}" type="slidenum">
              <a:rPr lang="en-US" altLang="ko-KR"/>
              <a:pPr/>
              <a:t>‹N°›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5378791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1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02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5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5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65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22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79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34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6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ZoneTexte 6"/>
          <p:cNvSpPr txBox="1"/>
          <p:nvPr userDrawn="1"/>
        </p:nvSpPr>
        <p:spPr>
          <a:xfrm rot="16200000">
            <a:off x="8633009" y="3291399"/>
            <a:ext cx="64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Aerostar R&amp;D Canada.</a:t>
            </a:r>
            <a:r>
              <a:rPr lang="fr-CA" b="1" baseline="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fr-CA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Préliminary</a:t>
            </a:r>
            <a:r>
              <a:rPr lang="fr-CA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fr-CA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draft</a:t>
            </a:r>
            <a:r>
              <a:rPr lang="fr-CA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 </a:t>
            </a:r>
            <a:r>
              <a:rPr lang="fr-CA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Confidential</a:t>
            </a:r>
            <a:r>
              <a:rPr lang="fr-CA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  <a:endParaRPr lang="fr-CA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368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1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b="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081880" y="4738866"/>
            <a:ext cx="5799438" cy="1988379"/>
          </a:xfrm>
          <a:prstGeom prst="rect">
            <a:avLst/>
          </a:prstGeom>
        </p:spPr>
      </p:pic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659731249"/>
              </p:ext>
            </p:extLst>
          </p:nvPr>
        </p:nvGraphicFramePr>
        <p:xfrm>
          <a:off x="221833" y="771241"/>
          <a:ext cx="7439607" cy="5212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33" y="849085"/>
            <a:ext cx="3424757" cy="2463232"/>
          </a:xfrm>
          <a:prstGeom prst="rect">
            <a:avLst/>
          </a:prstGeom>
        </p:spPr>
      </p:pic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4521200" y="3130199"/>
            <a:ext cx="7197726" cy="1405467"/>
          </a:xfrm>
        </p:spPr>
        <p:txBody>
          <a:bodyPr>
            <a:normAutofit/>
          </a:bodyPr>
          <a:lstStyle/>
          <a:p>
            <a:r>
              <a:rPr lang="fr-CA" sz="3200" dirty="0" smtClean="0"/>
              <a:t>Software </a:t>
            </a:r>
            <a:r>
              <a:rPr lang="fr-CA" sz="3200" dirty="0" err="1" smtClean="0"/>
              <a:t>core</a:t>
            </a:r>
            <a:r>
              <a:rPr lang="fr-CA" sz="3200" dirty="0" smtClean="0"/>
              <a:t> modules</a:t>
            </a:r>
          </a:p>
          <a:p>
            <a:r>
              <a:rPr lang="fr-CA" sz="3200" dirty="0" err="1" smtClean="0"/>
              <a:t>Summary</a:t>
            </a:r>
            <a:r>
              <a:rPr lang="fr-CA" sz="3200" dirty="0" smtClean="0"/>
              <a:t> - </a:t>
            </a:r>
            <a:r>
              <a:rPr lang="fr-CA" sz="3200" smtClean="0"/>
              <a:t>Draft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40454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Coordinate</a:t>
            </a:r>
            <a:r>
              <a:rPr lang="fr-CA" dirty="0" smtClean="0"/>
              <a:t> </a:t>
            </a:r>
            <a:r>
              <a:rPr lang="fr-CA" dirty="0" err="1" smtClean="0"/>
              <a:t>systems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2400" dirty="0" smtClean="0"/>
              <a:t>Object </a:t>
            </a:r>
            <a:r>
              <a:rPr lang="fr-CA" sz="2400" dirty="0" err="1" smtClean="0"/>
              <a:t>coordinates</a:t>
            </a:r>
            <a:r>
              <a:rPr lang="fr-CA" sz="2400" dirty="0" smtClean="0"/>
              <a:t> </a:t>
            </a:r>
            <a:r>
              <a:rPr lang="fr-CA" sz="2400" dirty="0" err="1" smtClean="0"/>
              <a:t>can</a:t>
            </a:r>
            <a:r>
              <a:rPr lang="fr-CA" sz="2400" dirty="0" smtClean="0"/>
              <a:t> </a:t>
            </a:r>
            <a:r>
              <a:rPr lang="fr-CA" sz="2400" dirty="0" err="1" smtClean="0"/>
              <a:t>alternatively</a:t>
            </a:r>
            <a:r>
              <a:rPr lang="fr-CA" sz="2400" dirty="0" smtClean="0"/>
              <a:t> </a:t>
            </a:r>
            <a:r>
              <a:rPr lang="fr-CA" sz="2400" dirty="0" err="1" smtClean="0"/>
              <a:t>be</a:t>
            </a:r>
            <a:r>
              <a:rPr lang="fr-CA" sz="2400" dirty="0" smtClean="0"/>
              <a:t> </a:t>
            </a:r>
            <a:r>
              <a:rPr lang="fr-CA" sz="2400" dirty="0" err="1" smtClean="0"/>
              <a:t>described</a:t>
            </a:r>
            <a:r>
              <a:rPr lang="fr-CA" sz="2400" dirty="0" smtClean="0"/>
              <a:t> as </a:t>
            </a:r>
            <a:r>
              <a:rPr lang="fr-CA" sz="2400" i="1" dirty="0" err="1" smtClean="0"/>
              <a:t>CartesianCoord</a:t>
            </a:r>
            <a:r>
              <a:rPr lang="fr-CA" sz="2400" dirty="0" err="1" smtClean="0"/>
              <a:t>inates</a:t>
            </a:r>
            <a:r>
              <a:rPr lang="fr-CA" sz="2400" dirty="0" smtClean="0"/>
              <a:t> or </a:t>
            </a:r>
            <a:r>
              <a:rPr lang="fr-CA" sz="2400" i="1" dirty="0" err="1" smtClean="0"/>
              <a:t>SphericalCoord</a:t>
            </a:r>
            <a:r>
              <a:rPr lang="fr-CA" sz="2400" dirty="0" err="1" smtClean="0"/>
              <a:t>inates</a:t>
            </a:r>
            <a:r>
              <a:rPr lang="fr-CA" sz="2400" i="1" dirty="0" smtClean="0"/>
              <a:t>.</a:t>
            </a:r>
          </a:p>
          <a:p>
            <a:r>
              <a:rPr lang="fr-CA" sz="2400" dirty="0" smtClean="0"/>
              <a:t>The </a:t>
            </a:r>
            <a:r>
              <a:rPr lang="fr-CA" sz="2400" dirty="0" err="1" smtClean="0"/>
              <a:t>Coordinate</a:t>
            </a:r>
            <a:r>
              <a:rPr lang="fr-CA" sz="2400" dirty="0" smtClean="0"/>
              <a:t> system </a:t>
            </a:r>
            <a:r>
              <a:rPr lang="fr-CA" sz="2400" dirty="0" err="1" smtClean="0"/>
              <a:t>used</a:t>
            </a:r>
            <a:r>
              <a:rPr lang="fr-CA" sz="2400" dirty="0" smtClean="0"/>
              <a:t> </a:t>
            </a:r>
            <a:r>
              <a:rPr lang="fr-CA" sz="2400" dirty="0" err="1" smtClean="0"/>
              <a:t>throughout</a:t>
            </a:r>
            <a:r>
              <a:rPr lang="fr-CA" sz="2400" dirty="0" smtClean="0"/>
              <a:t> the code </a:t>
            </a:r>
            <a:r>
              <a:rPr lang="fr-CA" sz="2400" dirty="0" err="1" smtClean="0"/>
              <a:t>is</a:t>
            </a:r>
            <a:r>
              <a:rPr lang="fr-CA" sz="2400" dirty="0" smtClean="0"/>
              <a:t> a right-</a:t>
            </a:r>
            <a:r>
              <a:rPr lang="fr-CA" sz="2400" dirty="0" err="1" smtClean="0"/>
              <a:t>handed</a:t>
            </a:r>
            <a:r>
              <a:rPr lang="fr-CA" sz="2400" dirty="0" smtClean="0"/>
              <a:t> </a:t>
            </a:r>
            <a:r>
              <a:rPr lang="fr-CA" sz="2400" dirty="0" err="1" smtClean="0"/>
              <a:t>coordinate</a:t>
            </a:r>
            <a:r>
              <a:rPr lang="fr-CA" sz="2400" dirty="0" smtClean="0"/>
              <a:t> system, </a:t>
            </a:r>
            <a:r>
              <a:rPr lang="fr-CA" sz="2400" dirty="0" err="1" smtClean="0"/>
              <a:t>with</a:t>
            </a:r>
            <a:r>
              <a:rPr lang="fr-CA" sz="2400" dirty="0" smtClean="0"/>
              <a:t> the X axis </a:t>
            </a:r>
            <a:r>
              <a:rPr lang="fr-CA" sz="2400" dirty="0" err="1" smtClean="0"/>
              <a:t>pointing</a:t>
            </a:r>
            <a:r>
              <a:rPr lang="fr-CA" sz="2400" dirty="0" smtClean="0"/>
              <a:t> </a:t>
            </a:r>
            <a:r>
              <a:rPr lang="fr-CA" sz="2400" dirty="0" err="1" smtClean="0"/>
              <a:t>forward</a:t>
            </a:r>
            <a:r>
              <a:rPr lang="fr-CA" sz="2400" dirty="0" smtClean="0"/>
              <a:t>. </a:t>
            </a:r>
          </a:p>
          <a:p>
            <a:pPr lvl="1"/>
            <a:r>
              <a:rPr lang="fr-CA" sz="2000" dirty="0" smtClean="0"/>
              <a:t>This </a:t>
            </a:r>
            <a:r>
              <a:rPr lang="fr-CA" sz="2000" dirty="0" err="1" smtClean="0"/>
              <a:t>can</a:t>
            </a:r>
            <a:r>
              <a:rPr lang="fr-CA" sz="2000" dirty="0" smtClean="0"/>
              <a:t> </a:t>
            </a:r>
            <a:r>
              <a:rPr lang="fr-CA" sz="2000" dirty="0" err="1" smtClean="0"/>
              <a:t>be</a:t>
            </a:r>
            <a:r>
              <a:rPr lang="fr-CA" sz="2000" dirty="0" smtClean="0"/>
              <a:t> </a:t>
            </a:r>
            <a:r>
              <a:rPr lang="fr-CA" sz="2000" dirty="0" err="1" smtClean="0"/>
              <a:t>confusing</a:t>
            </a:r>
            <a:r>
              <a:rPr lang="fr-CA" sz="2000" dirty="0" smtClean="0"/>
              <a:t> for </a:t>
            </a:r>
            <a:r>
              <a:rPr lang="fr-CA" sz="2000" dirty="0" err="1" smtClean="0"/>
              <a:t>some</a:t>
            </a:r>
            <a:r>
              <a:rPr lang="fr-CA" sz="2000" dirty="0" smtClean="0"/>
              <a:t> people </a:t>
            </a:r>
            <a:r>
              <a:rPr lang="fr-CA" sz="2000" dirty="0" err="1" smtClean="0"/>
              <a:t>used</a:t>
            </a:r>
            <a:r>
              <a:rPr lang="fr-CA" sz="2000" dirty="0" smtClean="0"/>
              <a:t> to </a:t>
            </a:r>
            <a:r>
              <a:rPr lang="fr-CA" sz="2000" dirty="0" err="1" smtClean="0"/>
              <a:t>dealing</a:t>
            </a:r>
            <a:r>
              <a:rPr lang="fr-CA" sz="2000" dirty="0" smtClean="0"/>
              <a:t> </a:t>
            </a:r>
            <a:r>
              <a:rPr lang="fr-CA" sz="2000" dirty="0" err="1" smtClean="0"/>
              <a:t>with</a:t>
            </a:r>
            <a:r>
              <a:rPr lang="fr-CA" sz="2000" dirty="0" smtClean="0"/>
              <a:t> camera </a:t>
            </a:r>
            <a:r>
              <a:rPr lang="fr-CA" sz="2000" dirty="0" err="1" smtClean="0"/>
              <a:t>coordinates</a:t>
            </a:r>
            <a:r>
              <a:rPr lang="fr-CA" sz="2000" dirty="0"/>
              <a:t> </a:t>
            </a:r>
            <a:r>
              <a:rPr lang="fr-CA" sz="2000" dirty="0" smtClean="0"/>
              <a:t>and </a:t>
            </a:r>
            <a:r>
              <a:rPr lang="fr-CA" sz="2000" dirty="0" err="1" smtClean="0"/>
              <a:t>requires</a:t>
            </a:r>
            <a:r>
              <a:rPr lang="fr-CA" sz="2000" dirty="0" smtClean="0"/>
              <a:t> </a:t>
            </a:r>
            <a:r>
              <a:rPr lang="fr-CA" sz="2000" dirty="0" err="1" smtClean="0"/>
              <a:t>some</a:t>
            </a:r>
            <a:r>
              <a:rPr lang="fr-CA" sz="2000" dirty="0" smtClean="0"/>
              <a:t> care. </a:t>
            </a:r>
          </a:p>
        </p:txBody>
      </p:sp>
    </p:spTree>
    <p:extLst>
      <p:ext uri="{BB962C8B-B14F-4D97-AF65-F5344CB8AC3E}">
        <p14:creationId xmlns:p14="http://schemas.microsoft.com/office/powerpoint/2010/main" val="253959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Coordinate</a:t>
            </a:r>
            <a:r>
              <a:rPr lang="fr-CA" dirty="0" smtClean="0"/>
              <a:t> </a:t>
            </a:r>
            <a:r>
              <a:rPr lang="fr-CA" dirty="0" err="1" smtClean="0"/>
              <a:t>systems</a:t>
            </a:r>
            <a:r>
              <a:rPr lang="fr-CA" dirty="0" smtClean="0"/>
              <a:t> (2)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8868" y="2582334"/>
            <a:ext cx="10131425" cy="3649133"/>
          </a:xfrm>
        </p:spPr>
        <p:txBody>
          <a:bodyPr>
            <a:noAutofit/>
          </a:bodyPr>
          <a:lstStyle/>
          <a:p>
            <a:r>
              <a:rPr lang="fr-CA" sz="2400" dirty="0" smtClean="0"/>
              <a:t>In </a:t>
            </a:r>
            <a:r>
              <a:rPr lang="fr-CA" sz="2400" i="1" dirty="0" err="1" smtClean="0"/>
              <a:t>Cartesian</a:t>
            </a:r>
            <a:r>
              <a:rPr lang="fr-CA" sz="2400" dirty="0" smtClean="0"/>
              <a:t> </a:t>
            </a:r>
            <a:r>
              <a:rPr lang="fr-CA" sz="2400" dirty="0" err="1" smtClean="0"/>
              <a:t>Coordinates</a:t>
            </a:r>
            <a:r>
              <a:rPr lang="fr-CA" sz="2400" dirty="0" smtClean="0"/>
              <a:t>:</a:t>
            </a:r>
          </a:p>
          <a:p>
            <a:pPr lvl="1"/>
            <a:r>
              <a:rPr lang="fr-CA" sz="1600" dirty="0" smtClean="0"/>
              <a:t> Y </a:t>
            </a:r>
            <a:r>
              <a:rPr lang="fr-CA" sz="1600" dirty="0" err="1" smtClean="0"/>
              <a:t>is</a:t>
            </a:r>
            <a:r>
              <a:rPr lang="fr-CA" sz="1600" dirty="0" smtClean="0"/>
              <a:t> positive </a:t>
            </a:r>
            <a:r>
              <a:rPr lang="fr-CA" sz="1600" dirty="0" err="1" smtClean="0"/>
              <a:t>going</a:t>
            </a:r>
            <a:r>
              <a:rPr lang="fr-CA" sz="1600" dirty="0" smtClean="0"/>
              <a:t> </a:t>
            </a:r>
            <a:r>
              <a:rPr lang="fr-CA" sz="1600" i="1" dirty="0" err="1" smtClean="0"/>
              <a:t>forward</a:t>
            </a:r>
            <a:r>
              <a:rPr lang="fr-CA" sz="1600" i="1" dirty="0" smtClean="0"/>
              <a:t> </a:t>
            </a:r>
          </a:p>
          <a:p>
            <a:pPr lvl="1"/>
            <a:r>
              <a:rPr lang="fr-CA" sz="1600" i="1" dirty="0"/>
              <a:t>y</a:t>
            </a:r>
            <a:r>
              <a:rPr lang="fr-CA" sz="1600" i="1" dirty="0" smtClean="0"/>
              <a:t> </a:t>
            </a:r>
            <a:r>
              <a:rPr lang="fr-CA" sz="1600" i="1" dirty="0" err="1" smtClean="0"/>
              <a:t>is</a:t>
            </a:r>
            <a:r>
              <a:rPr lang="fr-CA" sz="1600" i="1" dirty="0" smtClean="0"/>
              <a:t> positive to the </a:t>
            </a:r>
            <a:r>
              <a:rPr lang="fr-CA" sz="1600" i="1" dirty="0" err="1" smtClean="0"/>
              <a:t>left</a:t>
            </a:r>
            <a:endParaRPr lang="fr-CA" sz="1600" i="1" dirty="0" smtClean="0"/>
          </a:p>
          <a:p>
            <a:pPr lvl="1"/>
            <a:r>
              <a:rPr lang="fr-CA" sz="1600" i="1" dirty="0" smtClean="0"/>
              <a:t> z </a:t>
            </a:r>
            <a:r>
              <a:rPr lang="fr-CA" sz="1600" i="1" dirty="0" err="1" smtClean="0"/>
              <a:t>is</a:t>
            </a:r>
            <a:r>
              <a:rPr lang="fr-CA" sz="1600" i="1" dirty="0" smtClean="0"/>
              <a:t> positive </a:t>
            </a:r>
            <a:r>
              <a:rPr lang="fr-CA" sz="1600" i="1" dirty="0" err="1" smtClean="0"/>
              <a:t>going</a:t>
            </a:r>
            <a:r>
              <a:rPr lang="fr-CA" sz="1600" i="1" dirty="0" smtClean="0"/>
              <a:t> up</a:t>
            </a:r>
          </a:p>
          <a:p>
            <a:r>
              <a:rPr lang="fr-CA" sz="2400" dirty="0" smtClean="0"/>
              <a:t>In </a:t>
            </a:r>
            <a:r>
              <a:rPr lang="fr-CA" sz="2400" i="1" dirty="0" err="1" smtClean="0"/>
              <a:t>Spherical</a:t>
            </a:r>
            <a:r>
              <a:rPr lang="fr-CA" sz="2400" dirty="0" smtClean="0"/>
              <a:t> </a:t>
            </a:r>
            <a:r>
              <a:rPr lang="fr-CA" sz="2400" dirty="0" err="1" smtClean="0"/>
              <a:t>coordinates</a:t>
            </a:r>
            <a:endParaRPr lang="fr-CA" sz="2400" dirty="0" smtClean="0"/>
          </a:p>
          <a:p>
            <a:pPr lvl="1">
              <a:spcBef>
                <a:spcPts val="0"/>
              </a:spcBef>
            </a:pPr>
            <a:r>
              <a:rPr lang="en-US" sz="1800" i="1" dirty="0" smtClean="0"/>
              <a:t>rho is distance					</a:t>
            </a:r>
          </a:p>
          <a:p>
            <a:pPr lvl="1">
              <a:spcBef>
                <a:spcPts val="0"/>
              </a:spcBef>
            </a:pPr>
            <a:r>
              <a:rPr lang="en-US" sz="1800" i="1" dirty="0" smtClean="0"/>
              <a:t> theta is angle from z axis, clockwise				</a:t>
            </a:r>
          </a:p>
          <a:p>
            <a:pPr lvl="1">
              <a:spcBef>
                <a:spcPts val="0"/>
              </a:spcBef>
            </a:pPr>
            <a:r>
              <a:rPr lang="en-US" sz="1800" i="1" dirty="0" smtClean="0"/>
              <a:t> phi is angle from x axis, counterclockwise</a:t>
            </a:r>
          </a:p>
          <a:p>
            <a:pPr lvl="1">
              <a:spcBef>
                <a:spcPts val="0"/>
              </a:spcBef>
            </a:pPr>
            <a:r>
              <a:rPr lang="en-US" sz="1800" i="1" dirty="0" smtClean="0"/>
              <a:t>This means that with X looking forward:</a:t>
            </a:r>
          </a:p>
          <a:p>
            <a:pPr lvl="2"/>
            <a:r>
              <a:rPr lang="fr-CA" sz="1400" dirty="0" smtClean="0"/>
              <a:t> </a:t>
            </a:r>
            <a:r>
              <a:rPr lang="fr-CA" sz="1400" dirty="0" err="1"/>
              <a:t>Theta</a:t>
            </a:r>
            <a:r>
              <a:rPr lang="fr-CA" sz="1400" dirty="0"/>
              <a:t>: -: Up  +: Down</a:t>
            </a:r>
          </a:p>
          <a:p>
            <a:pPr lvl="2"/>
            <a:r>
              <a:rPr lang="fr-CA" sz="1400" dirty="0" smtClean="0"/>
              <a:t>Phi</a:t>
            </a:r>
            <a:r>
              <a:rPr lang="fr-CA" sz="1400" dirty="0"/>
              <a:t>:   + </a:t>
            </a:r>
            <a:r>
              <a:rPr lang="fr-CA" sz="1400" dirty="0" err="1"/>
              <a:t>Left</a:t>
            </a:r>
            <a:r>
              <a:rPr lang="fr-CA" sz="1400" dirty="0"/>
              <a:t>  -: Right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3200" i="1" dirty="0" smtClean="0"/>
              <a:t>	</a:t>
            </a:r>
            <a:endParaRPr lang="fr-CA" sz="3200" i="1" dirty="0" smtClean="0"/>
          </a:p>
          <a:p>
            <a:pPr lvl="1"/>
            <a:endParaRPr lang="fr-CA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51964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Coordinate</a:t>
            </a:r>
            <a:r>
              <a:rPr lang="fr-CA" dirty="0" smtClean="0"/>
              <a:t> </a:t>
            </a:r>
            <a:r>
              <a:rPr lang="fr-CA" dirty="0" err="1" smtClean="0"/>
              <a:t>systems</a:t>
            </a:r>
            <a:r>
              <a:rPr lang="fr-CA" dirty="0" smtClean="0"/>
              <a:t> (3)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1777974"/>
            <a:ext cx="10131425" cy="5384800"/>
          </a:xfrm>
        </p:spPr>
        <p:txBody>
          <a:bodyPr>
            <a:noAutofit/>
          </a:bodyPr>
          <a:lstStyle/>
          <a:p>
            <a:r>
              <a:rPr lang="fr-CA" sz="2400" dirty="0" smtClean="0"/>
              <a:t>In addition to </a:t>
            </a:r>
            <a:r>
              <a:rPr lang="fr-CA" sz="2400" dirty="0" err="1" smtClean="0"/>
              <a:t>its</a:t>
            </a:r>
            <a:r>
              <a:rPr lang="fr-CA" sz="2400" dirty="0" smtClean="0"/>
              <a:t> position, an </a:t>
            </a:r>
            <a:r>
              <a:rPr lang="fr-CA" sz="2400" dirty="0" err="1" smtClean="0"/>
              <a:t>object</a:t>
            </a:r>
            <a:r>
              <a:rPr lang="fr-CA" sz="2400" dirty="0" smtClean="0"/>
              <a:t> in a </a:t>
            </a:r>
            <a:r>
              <a:rPr lang="fr-CA" sz="2400" dirty="0" err="1" smtClean="0"/>
              <a:t>coordinate</a:t>
            </a:r>
            <a:r>
              <a:rPr lang="fr-CA" sz="2400" dirty="0" smtClean="0"/>
              <a:t> frame </a:t>
            </a:r>
            <a:r>
              <a:rPr lang="fr-CA" sz="2400" dirty="0" err="1" smtClean="0"/>
              <a:t>can</a:t>
            </a:r>
            <a:r>
              <a:rPr lang="fr-CA" sz="2400" dirty="0" smtClean="0"/>
              <a:t> have an </a:t>
            </a:r>
            <a:r>
              <a:rPr lang="fr-CA" sz="2400" i="1" dirty="0" smtClean="0"/>
              <a:t>Orientation</a:t>
            </a:r>
            <a:r>
              <a:rPr lang="fr-CA" sz="2400" dirty="0"/>
              <a:t>:</a:t>
            </a:r>
            <a:endParaRPr lang="fr-CA" sz="2400" dirty="0" smtClean="0"/>
          </a:p>
          <a:p>
            <a:pPr lvl="1"/>
            <a:r>
              <a:rPr lang="en-US" sz="1600" dirty="0" smtClean="0"/>
              <a:t>yaw </a:t>
            </a:r>
            <a:r>
              <a:rPr lang="en-US" sz="1600" dirty="0"/>
              <a:t>is a counterclockwise rotation </a:t>
            </a:r>
            <a:r>
              <a:rPr lang="en-US" sz="1600" dirty="0" smtClean="0"/>
              <a:t>about </a:t>
            </a:r>
            <a:r>
              <a:rPr lang="en-US" sz="1600" dirty="0"/>
              <a:t>the </a:t>
            </a:r>
            <a:r>
              <a:rPr lang="en-US" sz="1600" dirty="0" smtClean="0"/>
              <a:t>z-axis </a:t>
            </a:r>
            <a:r>
              <a:rPr lang="en-US" sz="1600" dirty="0"/>
              <a:t>(looking right is yaw negative).</a:t>
            </a:r>
          </a:p>
          <a:p>
            <a:pPr lvl="1"/>
            <a:r>
              <a:rPr lang="en-US" sz="1600" dirty="0" smtClean="0"/>
              <a:t>pitch </a:t>
            </a:r>
            <a:r>
              <a:rPr lang="en-US" sz="1600" dirty="0"/>
              <a:t>is a counterclockwise rotation </a:t>
            </a:r>
            <a:r>
              <a:rPr lang="en-US" sz="1600" dirty="0" smtClean="0"/>
              <a:t>about </a:t>
            </a:r>
            <a:r>
              <a:rPr lang="en-US" sz="1600" dirty="0"/>
              <a:t>the </a:t>
            </a:r>
            <a:r>
              <a:rPr lang="en-US" sz="1600" dirty="0" smtClean="0"/>
              <a:t>y-axis </a:t>
            </a:r>
            <a:r>
              <a:rPr lang="en-US" sz="1600" dirty="0"/>
              <a:t>(looking down is pitch positive [since Y axis is oriented leftwards]). </a:t>
            </a:r>
          </a:p>
          <a:p>
            <a:pPr lvl="1"/>
            <a:r>
              <a:rPr lang="en-US" sz="1600" dirty="0" smtClean="0"/>
              <a:t>roll </a:t>
            </a:r>
            <a:r>
              <a:rPr lang="en-US" sz="1600" dirty="0"/>
              <a:t>is a counterclockwise rotation </a:t>
            </a:r>
            <a:r>
              <a:rPr lang="en-US" sz="1600" dirty="0" smtClean="0"/>
              <a:t>about </a:t>
            </a:r>
            <a:r>
              <a:rPr lang="en-US" sz="1600" dirty="0"/>
              <a:t>the </a:t>
            </a:r>
            <a:r>
              <a:rPr lang="en-US" sz="1600" dirty="0" smtClean="0"/>
              <a:t> x-axis </a:t>
            </a:r>
            <a:r>
              <a:rPr lang="en-US" sz="1600" dirty="0"/>
              <a:t>(rolling rightwards is roll negative).</a:t>
            </a:r>
          </a:p>
          <a:p>
            <a:pPr lvl="1"/>
            <a:r>
              <a:rPr lang="en-US" sz="1600" dirty="0" smtClean="0"/>
              <a:t>This </a:t>
            </a:r>
            <a:r>
              <a:rPr lang="en-US" sz="1600" dirty="0" err="1"/>
              <a:t>meansd</a:t>
            </a:r>
            <a:r>
              <a:rPr lang="en-US" sz="1600" dirty="0"/>
              <a:t> that, for a standard reference frame, where X axis is looking forward from the object:</a:t>
            </a:r>
          </a:p>
          <a:p>
            <a:pPr lvl="1"/>
            <a:r>
              <a:rPr lang="en-US" sz="1600" dirty="0" smtClean="0"/>
              <a:t>- </a:t>
            </a:r>
            <a:r>
              <a:rPr lang="en-US" sz="1600" dirty="0"/>
              <a:t>looking right is yaw negative.</a:t>
            </a:r>
          </a:p>
          <a:p>
            <a:pPr lvl="1"/>
            <a:r>
              <a:rPr lang="en-US" sz="1600" dirty="0" smtClean="0"/>
              <a:t>- </a:t>
            </a:r>
            <a:r>
              <a:rPr lang="en-US" sz="1600" dirty="0"/>
              <a:t>looking down is pitch positive. 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/>
              <a:t>rolling to the right side is </a:t>
            </a:r>
            <a:r>
              <a:rPr lang="en-US" sz="1600" dirty="0" smtClean="0"/>
              <a:t>negative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444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Coordinate</a:t>
            </a:r>
            <a:r>
              <a:rPr lang="fr-CA" dirty="0" smtClean="0"/>
              <a:t> </a:t>
            </a:r>
            <a:r>
              <a:rPr lang="fr-CA" dirty="0" err="1" smtClean="0"/>
              <a:t>systems</a:t>
            </a:r>
            <a:r>
              <a:rPr lang="fr-CA" dirty="0" smtClean="0"/>
              <a:t> </a:t>
            </a:r>
            <a:r>
              <a:rPr lang="fr-CA" dirty="0" smtClean="0"/>
              <a:t>(4)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2116665"/>
            <a:ext cx="10131425" cy="3996235"/>
          </a:xfrm>
        </p:spPr>
        <p:txBody>
          <a:bodyPr>
            <a:noAutofit/>
          </a:bodyPr>
          <a:lstStyle/>
          <a:p>
            <a:r>
              <a:rPr lang="fr-CA" sz="2400" dirty="0" smtClean="0"/>
              <a:t>The </a:t>
            </a:r>
            <a:r>
              <a:rPr lang="fr-CA" sz="2400" i="1" dirty="0" err="1" smtClean="0"/>
              <a:t>RelativePosition</a:t>
            </a:r>
            <a:r>
              <a:rPr lang="fr-CA" sz="2400" dirty="0" smtClean="0"/>
              <a:t> of an </a:t>
            </a:r>
            <a:r>
              <a:rPr lang="fr-CA" sz="2400" dirty="0" err="1" smtClean="0"/>
              <a:t>object</a:t>
            </a:r>
            <a:r>
              <a:rPr lang="fr-CA" sz="2400" dirty="0" smtClean="0"/>
              <a:t> to a </a:t>
            </a:r>
            <a:r>
              <a:rPr lang="fr-CA" sz="2400" dirty="0" err="1" smtClean="0"/>
              <a:t>coordinate</a:t>
            </a:r>
            <a:r>
              <a:rPr lang="fr-CA" sz="2400" dirty="0" smtClean="0"/>
              <a:t> frame </a:t>
            </a:r>
            <a:r>
              <a:rPr lang="fr-CA" sz="2400" dirty="0" err="1" smtClean="0"/>
              <a:t>constains</a:t>
            </a:r>
            <a:r>
              <a:rPr lang="fr-CA" sz="2400" dirty="0" smtClean="0"/>
              <a:t> </a:t>
            </a:r>
            <a:r>
              <a:rPr lang="fr-CA" sz="2400" dirty="0" err="1" smtClean="0"/>
              <a:t>both</a:t>
            </a:r>
            <a:r>
              <a:rPr lang="fr-CA" sz="2400" dirty="0" smtClean="0"/>
              <a:t> a </a:t>
            </a:r>
            <a:r>
              <a:rPr lang="fr-CA" sz="2400" i="1" dirty="0" err="1" smtClean="0"/>
              <a:t>CartesianCoord</a:t>
            </a:r>
            <a:r>
              <a:rPr lang="fr-CA" sz="2400" dirty="0" smtClean="0"/>
              <a:t> position and an </a:t>
            </a:r>
            <a:r>
              <a:rPr lang="fr-CA" sz="2400" i="1" dirty="0" smtClean="0"/>
              <a:t>Orientation</a:t>
            </a:r>
          </a:p>
          <a:p>
            <a:pPr lvl="1"/>
            <a:r>
              <a:rPr lang="fr-CA" sz="2000" dirty="0" smtClean="0"/>
              <a:t>The </a:t>
            </a:r>
            <a:r>
              <a:rPr lang="fr-CA" sz="2000" i="1" dirty="0" err="1" smtClean="0"/>
              <a:t>RelativePosition</a:t>
            </a:r>
            <a:r>
              <a:rPr lang="fr-CA" sz="2000" dirty="0" smtClean="0"/>
              <a:t> </a:t>
            </a:r>
            <a:r>
              <a:rPr lang="fr-CA" sz="2000" dirty="0" err="1" smtClean="0"/>
              <a:t>is</a:t>
            </a:r>
            <a:r>
              <a:rPr lang="fr-CA" sz="2000" dirty="0" smtClean="0"/>
              <a:t> </a:t>
            </a:r>
            <a:r>
              <a:rPr lang="fr-CA" sz="2000" dirty="0" err="1" smtClean="0"/>
              <a:t>also</a:t>
            </a:r>
            <a:r>
              <a:rPr lang="fr-CA" sz="2000" dirty="0" smtClean="0"/>
              <a:t> </a:t>
            </a:r>
            <a:r>
              <a:rPr lang="fr-CA" sz="2000" dirty="0" err="1" smtClean="0"/>
              <a:t>used</a:t>
            </a:r>
            <a:r>
              <a:rPr lang="fr-CA" sz="2000" dirty="0" smtClean="0"/>
              <a:t> to </a:t>
            </a:r>
            <a:r>
              <a:rPr lang="fr-CA" sz="2000" dirty="0" err="1" smtClean="0"/>
              <a:t>describe</a:t>
            </a:r>
            <a:r>
              <a:rPr lang="fr-CA" sz="2000" dirty="0" smtClean="0"/>
              <a:t> the </a:t>
            </a:r>
            <a:r>
              <a:rPr lang="fr-CA" sz="2000" dirty="0" err="1" smtClean="0"/>
              <a:t>displacement</a:t>
            </a:r>
            <a:r>
              <a:rPr lang="fr-CA" sz="2000" dirty="0" smtClean="0"/>
              <a:t> </a:t>
            </a:r>
            <a:r>
              <a:rPr lang="fr-CA" sz="2000" dirty="0" err="1" smtClean="0"/>
              <a:t>between</a:t>
            </a:r>
            <a:r>
              <a:rPr lang="fr-CA" sz="2000" dirty="0" smtClean="0"/>
              <a:t> relative </a:t>
            </a:r>
            <a:r>
              <a:rPr lang="fr-CA" sz="2000" dirty="0" err="1" smtClean="0"/>
              <a:t>coordinate</a:t>
            </a:r>
            <a:r>
              <a:rPr lang="fr-CA" sz="2000" dirty="0" smtClean="0"/>
              <a:t> frames in 3D transformations.</a:t>
            </a:r>
          </a:p>
          <a:p>
            <a:endParaRPr lang="fr-CA" sz="3200" dirty="0" smtClean="0"/>
          </a:p>
          <a:p>
            <a:pPr lvl="1"/>
            <a:endParaRPr lang="fr-CA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49167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3D Transformations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3097" y="1338025"/>
            <a:ext cx="10131425" cy="3649133"/>
          </a:xfrm>
        </p:spPr>
        <p:txBody>
          <a:bodyPr>
            <a:noAutofit/>
          </a:bodyPr>
          <a:lstStyle/>
          <a:p>
            <a:r>
              <a:rPr lang="fr-CA" sz="2000" dirty="0" err="1" smtClean="0"/>
              <a:t>Coordinate</a:t>
            </a:r>
            <a:r>
              <a:rPr lang="fr-CA" sz="2000" dirty="0" smtClean="0"/>
              <a:t> transformations are </a:t>
            </a:r>
            <a:r>
              <a:rPr lang="fr-CA" sz="2000" dirty="0" err="1" smtClean="0"/>
              <a:t>used</a:t>
            </a:r>
            <a:r>
              <a:rPr lang="fr-CA" sz="2000" dirty="0" smtClean="0"/>
              <a:t> to </a:t>
            </a:r>
            <a:r>
              <a:rPr lang="fr-CA" sz="2000" dirty="0" err="1" smtClean="0"/>
              <a:t>convert</a:t>
            </a:r>
            <a:r>
              <a:rPr lang="fr-CA" sz="2000" dirty="0" smtClean="0"/>
              <a:t> the position of an </a:t>
            </a:r>
            <a:r>
              <a:rPr lang="fr-CA" sz="2000" dirty="0" err="1" smtClean="0"/>
              <a:t>object</a:t>
            </a:r>
            <a:r>
              <a:rPr lang="fr-CA" sz="2000" dirty="0" smtClean="0"/>
              <a:t> </a:t>
            </a:r>
            <a:r>
              <a:rPr lang="fr-CA" sz="2000" dirty="0" err="1" smtClean="0"/>
              <a:t>from</a:t>
            </a:r>
            <a:r>
              <a:rPr lang="fr-CA" sz="2000" dirty="0" smtClean="0"/>
              <a:t> one </a:t>
            </a:r>
            <a:r>
              <a:rPr lang="fr-CA" sz="2000" dirty="0" err="1" smtClean="0"/>
              <a:t>coordinate</a:t>
            </a:r>
            <a:r>
              <a:rPr lang="fr-CA" sz="2000" dirty="0" smtClean="0"/>
              <a:t> system to </a:t>
            </a:r>
            <a:r>
              <a:rPr lang="fr-CA" sz="2000" dirty="0" err="1" smtClean="0"/>
              <a:t>another</a:t>
            </a:r>
            <a:r>
              <a:rPr lang="fr-CA" sz="2000" dirty="0" smtClean="0"/>
              <a:t>.</a:t>
            </a:r>
          </a:p>
          <a:p>
            <a:r>
              <a:rPr lang="fr-CA" sz="2000" dirty="0" smtClean="0"/>
              <a:t>This </a:t>
            </a:r>
            <a:r>
              <a:rPr lang="fr-CA" sz="2000" dirty="0" err="1" smtClean="0"/>
              <a:t>is</a:t>
            </a:r>
            <a:r>
              <a:rPr lang="fr-CA" sz="2000" dirty="0" smtClean="0"/>
              <a:t> how, for </a:t>
            </a:r>
            <a:r>
              <a:rPr lang="fr-CA" sz="2000" dirty="0" err="1" smtClean="0"/>
              <a:t>example</a:t>
            </a:r>
            <a:r>
              <a:rPr lang="fr-CA" sz="2000" dirty="0" smtClean="0"/>
              <a:t>, a distance of an obstacle </a:t>
            </a:r>
            <a:r>
              <a:rPr lang="fr-CA" sz="2000" dirty="0" err="1" smtClean="0"/>
              <a:t>from</a:t>
            </a:r>
            <a:r>
              <a:rPr lang="fr-CA" sz="2000" dirty="0" smtClean="0"/>
              <a:t> a </a:t>
            </a:r>
            <a:r>
              <a:rPr lang="fr-CA" sz="2000" dirty="0" err="1" smtClean="0"/>
              <a:t>sensor</a:t>
            </a:r>
            <a:r>
              <a:rPr lang="fr-CA" sz="2000" dirty="0" smtClean="0"/>
              <a:t> in a </a:t>
            </a:r>
            <a:r>
              <a:rPr lang="fr-CA" sz="2000" dirty="0" err="1" smtClean="0"/>
              <a:t>given</a:t>
            </a:r>
            <a:r>
              <a:rPr lang="fr-CA" sz="2000" dirty="0" smtClean="0"/>
              <a:t> </a:t>
            </a:r>
            <a:r>
              <a:rPr lang="fr-CA" sz="2000" dirty="0" err="1" smtClean="0"/>
              <a:t>channel</a:t>
            </a:r>
            <a:r>
              <a:rPr lang="fr-CA" sz="2000" dirty="0" smtClean="0"/>
              <a:t> </a:t>
            </a:r>
            <a:r>
              <a:rPr lang="fr-CA" sz="2000" dirty="0" err="1" smtClean="0"/>
              <a:t>can</a:t>
            </a:r>
            <a:r>
              <a:rPr lang="fr-CA" sz="2000" dirty="0" smtClean="0"/>
              <a:t> </a:t>
            </a:r>
            <a:r>
              <a:rPr lang="fr-CA" sz="2000" dirty="0" err="1" smtClean="0"/>
              <a:t>be</a:t>
            </a:r>
            <a:r>
              <a:rPr lang="fr-CA" sz="2000" dirty="0" smtClean="0"/>
              <a:t> </a:t>
            </a:r>
            <a:r>
              <a:rPr lang="fr-CA" sz="2000" dirty="0" err="1" smtClean="0"/>
              <a:t>transformed</a:t>
            </a:r>
            <a:r>
              <a:rPr lang="fr-CA" sz="2000" dirty="0" smtClean="0"/>
              <a:t> in a position of the obstacle </a:t>
            </a:r>
            <a:r>
              <a:rPr lang="fr-CA" sz="2000" dirty="0" err="1" smtClean="0"/>
              <a:t>from</a:t>
            </a:r>
            <a:r>
              <a:rPr lang="fr-CA" sz="2000" dirty="0" smtClean="0"/>
              <a:t> the </a:t>
            </a:r>
            <a:r>
              <a:rPr lang="fr-CA" sz="2000" dirty="0" err="1" smtClean="0"/>
              <a:t>vehicle’s</a:t>
            </a:r>
            <a:r>
              <a:rPr lang="fr-CA" sz="2000" dirty="0" smtClean="0"/>
              <a:t> </a:t>
            </a:r>
            <a:r>
              <a:rPr lang="fr-CA" sz="2000" dirty="0" err="1" smtClean="0"/>
              <a:t>bumper</a:t>
            </a:r>
            <a:r>
              <a:rPr lang="fr-CA" sz="2000" dirty="0" smtClean="0"/>
              <a:t>, or to world </a:t>
            </a:r>
            <a:r>
              <a:rPr lang="fr-CA" sz="2000" dirty="0" err="1" smtClean="0"/>
              <a:t>coordinates</a:t>
            </a:r>
            <a:r>
              <a:rPr lang="fr-CA" sz="2000" dirty="0" smtClean="0"/>
              <a:t>.</a:t>
            </a:r>
          </a:p>
          <a:p>
            <a:r>
              <a:rPr lang="fr-CA" sz="2000" dirty="0" smtClean="0"/>
              <a:t>A « </a:t>
            </a:r>
            <a:r>
              <a:rPr lang="fr-CA" sz="2000" dirty="0" err="1" smtClean="0"/>
              <a:t>tree</a:t>
            </a:r>
            <a:r>
              <a:rPr lang="fr-CA" sz="2000" dirty="0" smtClean="0"/>
              <a:t> » of relative </a:t>
            </a:r>
            <a:r>
              <a:rPr lang="fr-CA" sz="2000" dirty="0" err="1" smtClean="0"/>
              <a:t>coordinate</a:t>
            </a:r>
            <a:r>
              <a:rPr lang="fr-CA" sz="2000" dirty="0" smtClean="0"/>
              <a:t> system </a:t>
            </a:r>
            <a:r>
              <a:rPr lang="fr-CA" sz="2000" dirty="0" err="1" smtClean="0"/>
              <a:t>nodes</a:t>
            </a:r>
            <a:r>
              <a:rPr lang="fr-CA" sz="2000" dirty="0" smtClean="0"/>
              <a:t> (</a:t>
            </a:r>
            <a:r>
              <a:rPr lang="fr-CA" sz="2000" i="1" dirty="0" err="1" smtClean="0"/>
              <a:t>TransformationNode</a:t>
            </a:r>
            <a:r>
              <a:rPr lang="fr-CA" sz="2000" i="1" dirty="0" smtClean="0"/>
              <a:t>) </a:t>
            </a:r>
            <a:r>
              <a:rPr lang="fr-CA" sz="2000" dirty="0" err="1" smtClean="0"/>
              <a:t>is</a:t>
            </a:r>
            <a:r>
              <a:rPr lang="fr-CA" sz="2000" dirty="0" smtClean="0"/>
              <a:t> </a:t>
            </a:r>
            <a:r>
              <a:rPr lang="fr-CA" sz="2000" dirty="0" err="1" smtClean="0"/>
              <a:t>maintained</a:t>
            </a:r>
            <a:r>
              <a:rPr lang="fr-CA" sz="2000" dirty="0" smtClean="0"/>
              <a:t>, </a:t>
            </a:r>
            <a:r>
              <a:rPr lang="fr-CA" sz="2000" dirty="0" err="1" smtClean="0"/>
              <a:t>that</a:t>
            </a:r>
            <a:r>
              <a:rPr lang="fr-CA" sz="2000" dirty="0" smtClean="0"/>
              <a:t> </a:t>
            </a:r>
            <a:r>
              <a:rPr lang="fr-CA" sz="2000" dirty="0" err="1" smtClean="0"/>
              <a:t>describes</a:t>
            </a:r>
            <a:r>
              <a:rPr lang="fr-CA" sz="2000" dirty="0" smtClean="0"/>
              <a:t> the </a:t>
            </a:r>
            <a:r>
              <a:rPr lang="fr-CA" sz="2000" dirty="0" err="1"/>
              <a:t>R</a:t>
            </a:r>
            <a:r>
              <a:rPr lang="fr-CA" sz="2000" dirty="0" err="1" smtClean="0"/>
              <a:t>elativePosition</a:t>
            </a:r>
            <a:r>
              <a:rPr lang="fr-CA" sz="2000" dirty="0" smtClean="0"/>
              <a:t> of </a:t>
            </a:r>
            <a:r>
              <a:rPr lang="fr-CA" sz="2000" dirty="0" err="1" smtClean="0"/>
              <a:t>coordinate</a:t>
            </a:r>
            <a:r>
              <a:rPr lang="fr-CA" sz="2000" dirty="0" smtClean="0"/>
              <a:t> </a:t>
            </a:r>
            <a:r>
              <a:rPr lang="fr-CA" sz="2000" dirty="0" err="1" smtClean="0"/>
              <a:t>systems</a:t>
            </a:r>
            <a:r>
              <a:rPr lang="fr-CA" sz="2000" dirty="0" smtClean="0"/>
              <a:t> </a:t>
            </a:r>
            <a:r>
              <a:rPr lang="fr-CA" sz="2000" dirty="0" err="1" smtClean="0"/>
              <a:t>used</a:t>
            </a:r>
            <a:r>
              <a:rPr lang="fr-CA" sz="2000" dirty="0" smtClean="0"/>
              <a:t>: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30395"/>
              </p:ext>
            </p:extLst>
          </p:nvPr>
        </p:nvGraphicFramePr>
        <p:xfrm>
          <a:off x="1890132" y="4901131"/>
          <a:ext cx="8128000" cy="156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69654">
                <a:tc gridSpan="2"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World</a:t>
                      </a:r>
                      <a:endParaRPr lang="fr-CA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</a:tr>
              <a:tr h="317531">
                <a:tc gridSpan="2">
                  <a:txBody>
                    <a:bodyPr/>
                    <a:lstStyle/>
                    <a:p>
                      <a:pPr algn="ctr"/>
                      <a:r>
                        <a:rPr lang="fr-CA" dirty="0" err="1" smtClean="0"/>
                        <a:t>Vehicle</a:t>
                      </a:r>
                      <a:endParaRPr lang="fr-CA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</a:tr>
              <a:tr h="317531">
                <a:tc>
                  <a:txBody>
                    <a:bodyPr/>
                    <a:lstStyle/>
                    <a:p>
                      <a:pPr algn="ctr"/>
                      <a:r>
                        <a:rPr lang="fr-CA" dirty="0" err="1" smtClean="0"/>
                        <a:t>Receiver</a:t>
                      </a:r>
                      <a:endParaRPr lang="fr-CA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Camera</a:t>
                      </a:r>
                      <a:endParaRPr lang="fr-CA" dirty="0"/>
                    </a:p>
                  </a:txBody>
                  <a:tcPr marL="121920" marR="121920"/>
                </a:tc>
              </a:tr>
              <a:tr h="317531">
                <a:tc>
                  <a:txBody>
                    <a:bodyPr/>
                    <a:lstStyle/>
                    <a:p>
                      <a:pPr algn="ctr"/>
                      <a:r>
                        <a:rPr lang="fr-CA" dirty="0" err="1" smtClean="0"/>
                        <a:t>Sensor</a:t>
                      </a:r>
                      <a:r>
                        <a:rPr lang="fr-CA" baseline="0" dirty="0" smtClean="0"/>
                        <a:t> (Channel)</a:t>
                      </a:r>
                      <a:endParaRPr lang="fr-CA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48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3D Transformations (2)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2400" dirty="0" smtClean="0"/>
              <a:t>The </a:t>
            </a:r>
            <a:r>
              <a:rPr lang="fr-CA" sz="2400" i="1" dirty="0" err="1"/>
              <a:t>T</a:t>
            </a:r>
            <a:r>
              <a:rPr lang="fr-CA" sz="2400" i="1" dirty="0" err="1" smtClean="0"/>
              <a:t>ransformationNodes</a:t>
            </a:r>
            <a:r>
              <a:rPr lang="fr-CA" sz="2400" dirty="0" smtClean="0"/>
              <a:t> </a:t>
            </a:r>
            <a:r>
              <a:rPr lang="fr-CA" sz="2400" dirty="0" err="1" smtClean="0"/>
              <a:t>convert</a:t>
            </a:r>
            <a:r>
              <a:rPr lang="fr-CA" sz="2400" dirty="0" smtClean="0"/>
              <a:t> the </a:t>
            </a:r>
            <a:r>
              <a:rPr lang="fr-CA" sz="2400" dirty="0" err="1" smtClean="0"/>
              <a:t>RelativePosition</a:t>
            </a:r>
            <a:r>
              <a:rPr lang="fr-CA" sz="2400" dirty="0" smtClean="0"/>
              <a:t> of the </a:t>
            </a:r>
            <a:r>
              <a:rPr lang="fr-CA" sz="2400" dirty="0" err="1" smtClean="0"/>
              <a:t>coordinate</a:t>
            </a:r>
            <a:r>
              <a:rPr lang="fr-CA" sz="2400" dirty="0" smtClean="0"/>
              <a:t> </a:t>
            </a:r>
            <a:r>
              <a:rPr lang="fr-CA" sz="2400" dirty="0" err="1" smtClean="0"/>
              <a:t>systems</a:t>
            </a:r>
            <a:r>
              <a:rPr lang="fr-CA" sz="2400" dirty="0" smtClean="0"/>
              <a:t> in affine transformation </a:t>
            </a:r>
            <a:r>
              <a:rPr lang="fr-CA" sz="2400" dirty="0" err="1" smtClean="0"/>
              <a:t>matrixes</a:t>
            </a:r>
            <a:r>
              <a:rPr lang="fr-CA" sz="2400" dirty="0" smtClean="0"/>
              <a:t>, </a:t>
            </a:r>
            <a:r>
              <a:rPr lang="fr-CA" sz="2400" dirty="0" err="1" smtClean="0"/>
              <a:t>that</a:t>
            </a:r>
            <a:r>
              <a:rPr lang="fr-CA" sz="2400" dirty="0" smtClean="0"/>
              <a:t> </a:t>
            </a:r>
            <a:r>
              <a:rPr lang="fr-CA" sz="2400" dirty="0" err="1" smtClean="0"/>
              <a:t>accelerate</a:t>
            </a:r>
            <a:r>
              <a:rPr lang="fr-CA" sz="2400" dirty="0" smtClean="0"/>
              <a:t> the </a:t>
            </a:r>
            <a:r>
              <a:rPr lang="fr-CA" sz="2400" dirty="0" err="1" smtClean="0"/>
              <a:t>calculation</a:t>
            </a:r>
            <a:r>
              <a:rPr lang="fr-CA" sz="2400" dirty="0" smtClean="0"/>
              <a:t> of </a:t>
            </a:r>
            <a:r>
              <a:rPr lang="fr-CA" sz="2400" dirty="0" err="1" smtClean="0"/>
              <a:t>coordinate</a:t>
            </a:r>
            <a:r>
              <a:rPr lang="fr-CA" sz="2400" dirty="0" smtClean="0"/>
              <a:t> conversions.</a:t>
            </a:r>
          </a:p>
          <a:p>
            <a:r>
              <a:rPr lang="fr-CA" sz="2400" dirty="0" err="1" smtClean="0"/>
              <a:t>From</a:t>
            </a:r>
            <a:r>
              <a:rPr lang="fr-CA" sz="2400" dirty="0" smtClean="0"/>
              <a:t> a </a:t>
            </a:r>
            <a:r>
              <a:rPr lang="fr-CA" sz="2400" dirty="0" err="1" smtClean="0"/>
              <a:t>given</a:t>
            </a:r>
            <a:r>
              <a:rPr lang="fr-CA" sz="2400" dirty="0" smtClean="0"/>
              <a:t> </a:t>
            </a:r>
            <a:r>
              <a:rPr lang="fr-CA" sz="2400" i="1" dirty="0" err="1" smtClean="0"/>
              <a:t>TransformationNode</a:t>
            </a:r>
            <a:r>
              <a:rPr lang="fr-CA" sz="2400" dirty="0" smtClean="0"/>
              <a:t>, </a:t>
            </a:r>
            <a:r>
              <a:rPr lang="fr-CA" sz="2400" dirty="0" err="1" smtClean="0"/>
              <a:t>it</a:t>
            </a:r>
            <a:r>
              <a:rPr lang="fr-CA" sz="2400" dirty="0" smtClean="0"/>
              <a:t> </a:t>
            </a:r>
            <a:r>
              <a:rPr lang="fr-CA" sz="2400" dirty="0" err="1" smtClean="0"/>
              <a:t>is</a:t>
            </a:r>
            <a:r>
              <a:rPr lang="fr-CA" sz="2400" dirty="0" smtClean="0"/>
              <a:t> possible to </a:t>
            </a:r>
            <a:r>
              <a:rPr lang="fr-CA" sz="2400" dirty="0" err="1" smtClean="0"/>
              <a:t>convert</a:t>
            </a:r>
            <a:r>
              <a:rPr lang="fr-CA" sz="2400" dirty="0" smtClean="0"/>
              <a:t> to or </a:t>
            </a:r>
            <a:r>
              <a:rPr lang="fr-CA" sz="2400" dirty="0" err="1" smtClean="0"/>
              <a:t>from</a:t>
            </a:r>
            <a:r>
              <a:rPr lang="fr-CA" sz="2400" dirty="0" smtClean="0"/>
              <a:t> </a:t>
            </a:r>
            <a:r>
              <a:rPr lang="fr-CA" sz="2400" dirty="0" err="1" smtClean="0"/>
              <a:t>another</a:t>
            </a:r>
            <a:r>
              <a:rPr lang="fr-CA" sz="2400" dirty="0" smtClean="0"/>
              <a:t> </a:t>
            </a:r>
            <a:r>
              <a:rPr lang="fr-CA" sz="2400" dirty="0" err="1" smtClean="0"/>
              <a:t>reference</a:t>
            </a:r>
            <a:r>
              <a:rPr lang="fr-CA" sz="2400" dirty="0" smtClean="0"/>
              <a:t> </a:t>
            </a:r>
            <a:r>
              <a:rPr lang="fr-CA" sz="2400" dirty="0" err="1" smtClean="0"/>
              <a:t>coordinate</a:t>
            </a:r>
            <a:r>
              <a:rPr lang="fr-CA" sz="2400" dirty="0"/>
              <a:t> </a:t>
            </a:r>
            <a:r>
              <a:rPr lang="fr-CA" sz="2400" dirty="0" smtClean="0"/>
              <a:t>system </a:t>
            </a:r>
          </a:p>
          <a:p>
            <a:pPr lvl="1"/>
            <a:r>
              <a:rPr lang="fr-CA" sz="2000" dirty="0" err="1" smtClean="0"/>
              <a:t>Using</a:t>
            </a:r>
            <a:r>
              <a:rPr lang="fr-CA" sz="2000" dirty="0" smtClean="0"/>
              <a:t> </a:t>
            </a:r>
            <a:r>
              <a:rPr lang="fr-CA" sz="2000" i="1" dirty="0" err="1" smtClean="0"/>
              <a:t>TranformationNode</a:t>
            </a:r>
            <a:r>
              <a:rPr lang="fr-CA" sz="2000" i="1" dirty="0" smtClean="0"/>
              <a:t>::</a:t>
            </a:r>
            <a:r>
              <a:rPr lang="fr-CA" sz="2000" i="1" dirty="0" err="1" smtClean="0"/>
              <a:t>ToReferenceCoord</a:t>
            </a:r>
            <a:r>
              <a:rPr lang="fr-CA" sz="2000" dirty="0" smtClean="0"/>
              <a:t>() and</a:t>
            </a:r>
          </a:p>
          <a:p>
            <a:pPr lvl="1"/>
            <a:r>
              <a:rPr lang="fr-CA" sz="2000" i="1" dirty="0" err="1" smtClean="0"/>
              <a:t>TranformationNode</a:t>
            </a:r>
            <a:r>
              <a:rPr lang="fr-CA" sz="2000" i="1" dirty="0" smtClean="0"/>
              <a:t>::</a:t>
            </a:r>
            <a:r>
              <a:rPr lang="fr-CA" sz="2000" i="1" dirty="0" err="1" smtClean="0"/>
              <a:t>FromReferenceCoord</a:t>
            </a:r>
            <a:r>
              <a:rPr lang="fr-CA" sz="2000" dirty="0" smtClean="0"/>
              <a:t>()</a:t>
            </a:r>
          </a:p>
          <a:p>
            <a:r>
              <a:rPr lang="fr-CA" sz="2400" dirty="0" smtClean="0"/>
              <a:t>The </a:t>
            </a:r>
            <a:r>
              <a:rPr lang="fr-CA" sz="2400" dirty="0" err="1" smtClean="0"/>
              <a:t>eCoordLevel</a:t>
            </a:r>
            <a:r>
              <a:rPr lang="fr-CA" sz="2400" dirty="0" smtClean="0"/>
              <a:t> </a:t>
            </a:r>
            <a:r>
              <a:rPr lang="fr-CA" sz="2400" dirty="0" err="1" smtClean="0"/>
              <a:t>enum</a:t>
            </a:r>
            <a:r>
              <a:rPr lang="fr-CA" sz="2400" dirty="0" smtClean="0"/>
              <a:t> </a:t>
            </a:r>
            <a:r>
              <a:rPr lang="fr-CA" sz="2400" dirty="0" err="1" smtClean="0"/>
              <a:t>provides</a:t>
            </a:r>
            <a:r>
              <a:rPr lang="fr-CA" sz="2400" dirty="0" smtClean="0"/>
              <a:t> </a:t>
            </a:r>
            <a:r>
              <a:rPr lang="fr-CA" sz="2400" dirty="0" err="1" smtClean="0"/>
              <a:t>helpful</a:t>
            </a:r>
            <a:r>
              <a:rPr lang="fr-CA" sz="2400" dirty="0" smtClean="0"/>
              <a:t> in indexes to the </a:t>
            </a:r>
            <a:r>
              <a:rPr lang="fr-CA" sz="2400" dirty="0" err="1" smtClean="0"/>
              <a:t>most</a:t>
            </a:r>
            <a:r>
              <a:rPr lang="fr-CA" sz="2400" dirty="0" smtClean="0"/>
              <a:t> </a:t>
            </a:r>
            <a:r>
              <a:rPr lang="fr-CA" sz="2400" dirty="0" err="1" smtClean="0"/>
              <a:t>commonly</a:t>
            </a:r>
            <a:r>
              <a:rPr lang="fr-CA" sz="2400" dirty="0" smtClean="0"/>
              <a:t> </a:t>
            </a:r>
            <a:r>
              <a:rPr lang="fr-CA" sz="2400" dirty="0" err="1" smtClean="0"/>
              <a:t>used</a:t>
            </a:r>
            <a:r>
              <a:rPr lang="fr-CA" sz="2400" dirty="0" smtClean="0"/>
              <a:t>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2437156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3D Transformations (3)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2400" dirty="0" smtClean="0"/>
              <a:t>The </a:t>
            </a:r>
            <a:r>
              <a:rPr lang="fr-CA" sz="2400" dirty="0" err="1" smtClean="0"/>
              <a:t>coordinate</a:t>
            </a:r>
            <a:r>
              <a:rPr lang="fr-CA" sz="2400" dirty="0" smtClean="0"/>
              <a:t> </a:t>
            </a:r>
            <a:r>
              <a:rPr lang="fr-CA" sz="2400" dirty="0" err="1" smtClean="0"/>
              <a:t>systems</a:t>
            </a:r>
            <a:r>
              <a:rPr lang="fr-CA" sz="2400" dirty="0" smtClean="0"/>
              <a:t> of all </a:t>
            </a:r>
            <a:r>
              <a:rPr lang="fr-CA" sz="2400" dirty="0" err="1" smtClean="0"/>
              <a:t>objects</a:t>
            </a:r>
            <a:r>
              <a:rPr lang="fr-CA" sz="2400" dirty="0" smtClean="0"/>
              <a:t> </a:t>
            </a:r>
            <a:r>
              <a:rPr lang="fr-CA" sz="2400" dirty="0" err="1" smtClean="0"/>
              <a:t>used</a:t>
            </a:r>
            <a:r>
              <a:rPr lang="fr-CA" sz="2400" dirty="0" smtClean="0"/>
              <a:t> in a </a:t>
            </a:r>
            <a:r>
              <a:rPr lang="fr-CA" sz="2400" dirty="0" err="1" smtClean="0"/>
              <a:t>typical</a:t>
            </a:r>
            <a:r>
              <a:rPr lang="fr-CA" sz="2400" dirty="0" smtClean="0"/>
              <a:t> </a:t>
            </a:r>
            <a:r>
              <a:rPr lang="fr-CA" sz="2400" dirty="0" err="1" smtClean="0"/>
              <a:t>ranging</a:t>
            </a:r>
            <a:r>
              <a:rPr lang="fr-CA" sz="2400" dirty="0" smtClean="0"/>
              <a:t> application are </a:t>
            </a:r>
            <a:r>
              <a:rPr lang="fr-CA" sz="2400" dirty="0" err="1" smtClean="0"/>
              <a:t>stored</a:t>
            </a:r>
            <a:r>
              <a:rPr lang="fr-CA" sz="2400" dirty="0" smtClean="0"/>
              <a:t> in a configuration file.</a:t>
            </a:r>
          </a:p>
          <a:p>
            <a:r>
              <a:rPr lang="fr-CA" sz="2400" dirty="0" smtClean="0"/>
              <a:t>The </a:t>
            </a:r>
            <a:r>
              <a:rPr lang="fr-CA" sz="2400" i="1" dirty="0" err="1" smtClean="0"/>
              <a:t>AWLCoordinate</a:t>
            </a:r>
            <a:r>
              <a:rPr lang="fr-CA" sz="2400" dirty="0" err="1" smtClean="0"/>
              <a:t>s</a:t>
            </a:r>
            <a:r>
              <a:rPr lang="fr-CA" sz="2400" dirty="0" smtClean="0"/>
              <a:t> class </a:t>
            </a:r>
            <a:r>
              <a:rPr lang="fr-CA" sz="2400" dirty="0" err="1" smtClean="0"/>
              <a:t>provides</a:t>
            </a:r>
            <a:r>
              <a:rPr lang="fr-CA" sz="2400" dirty="0" smtClean="0"/>
              <a:t> a set of </a:t>
            </a:r>
            <a:r>
              <a:rPr lang="fr-CA" sz="2400" dirty="0" err="1" smtClean="0"/>
              <a:t>static</a:t>
            </a:r>
            <a:r>
              <a:rPr lang="fr-CA" sz="2400" dirty="0" smtClean="0"/>
              <a:t> </a:t>
            </a:r>
            <a:r>
              <a:rPr lang="fr-CA" sz="2400" dirty="0" err="1" smtClean="0"/>
              <a:t>functions</a:t>
            </a:r>
            <a:r>
              <a:rPr lang="fr-CA" sz="2400" dirty="0" smtClean="0"/>
              <a:t> to:</a:t>
            </a:r>
          </a:p>
          <a:p>
            <a:pPr lvl="1"/>
            <a:r>
              <a:rPr lang="fr-CA" sz="2000" dirty="0" smtClean="0"/>
              <a:t>Read the </a:t>
            </a:r>
            <a:r>
              <a:rPr lang="fr-CA" sz="2000" dirty="0" err="1" smtClean="0"/>
              <a:t>coordinates</a:t>
            </a:r>
            <a:r>
              <a:rPr lang="fr-CA" sz="2000" dirty="0" smtClean="0"/>
              <a:t> of </a:t>
            </a:r>
            <a:r>
              <a:rPr lang="fr-CA" sz="2000" dirty="0" err="1" smtClean="0"/>
              <a:t>objects</a:t>
            </a:r>
            <a:r>
              <a:rPr lang="fr-CA" sz="2000" dirty="0" smtClean="0"/>
              <a:t> </a:t>
            </a:r>
            <a:r>
              <a:rPr lang="fr-CA" sz="2000" dirty="0" err="1" smtClean="0"/>
              <a:t>from</a:t>
            </a:r>
            <a:r>
              <a:rPr lang="fr-CA" sz="2000" dirty="0" smtClean="0"/>
              <a:t> the configuration file.</a:t>
            </a:r>
          </a:p>
          <a:p>
            <a:pPr lvl="1"/>
            <a:r>
              <a:rPr lang="fr-CA" sz="2000" dirty="0" err="1" smtClean="0"/>
              <a:t>Rapidly</a:t>
            </a:r>
            <a:r>
              <a:rPr lang="fr-CA" sz="2000" dirty="0" smtClean="0"/>
              <a:t> </a:t>
            </a:r>
            <a:r>
              <a:rPr lang="fr-CA" sz="2000" dirty="0" err="1" smtClean="0"/>
              <a:t>access</a:t>
            </a:r>
            <a:r>
              <a:rPr lang="fr-CA" sz="2000" dirty="0" smtClean="0"/>
              <a:t> the </a:t>
            </a:r>
            <a:r>
              <a:rPr lang="fr-CA" sz="2000" dirty="0" err="1" smtClean="0"/>
              <a:t>TransformationNode</a:t>
            </a:r>
            <a:r>
              <a:rPr lang="fr-CA" sz="2000" dirty="0" smtClean="0"/>
              <a:t> of </a:t>
            </a:r>
            <a:r>
              <a:rPr lang="fr-CA" sz="2000" dirty="0" err="1" smtClean="0"/>
              <a:t>every</a:t>
            </a:r>
            <a:r>
              <a:rPr lang="fr-CA" sz="2000" dirty="0" smtClean="0"/>
              <a:t> </a:t>
            </a:r>
            <a:r>
              <a:rPr lang="fr-CA" sz="2000" dirty="0" err="1" smtClean="0"/>
              <a:t>object</a:t>
            </a:r>
            <a:r>
              <a:rPr lang="fr-CA" sz="2000" dirty="0" smtClean="0"/>
              <a:t>.</a:t>
            </a:r>
          </a:p>
          <a:p>
            <a:pPr lvl="1"/>
            <a:r>
              <a:rPr lang="fr-CA" sz="2000" dirty="0" smtClean="0"/>
              <a:t>Access the </a:t>
            </a:r>
            <a:r>
              <a:rPr lang="fr-CA" sz="2000" dirty="0" err="1" smtClean="0"/>
              <a:t>RelativePosition</a:t>
            </a:r>
            <a:r>
              <a:rPr lang="fr-CA" sz="2000" dirty="0" smtClean="0"/>
              <a:t> of </a:t>
            </a:r>
            <a:r>
              <a:rPr lang="fr-CA" sz="2000" dirty="0" err="1" smtClean="0"/>
              <a:t>each</a:t>
            </a:r>
            <a:r>
              <a:rPr lang="fr-CA" sz="2000" dirty="0" smtClean="0"/>
              <a:t> </a:t>
            </a:r>
            <a:r>
              <a:rPr lang="fr-CA" sz="2000" dirty="0" err="1" smtClean="0"/>
              <a:t>object</a:t>
            </a:r>
            <a:endParaRPr lang="fr-CA" sz="2000" dirty="0" smtClean="0"/>
          </a:p>
          <a:p>
            <a:pPr lvl="1"/>
            <a:r>
              <a:rPr lang="fr-CA" sz="2000" dirty="0" err="1" smtClean="0"/>
              <a:t>Calculate</a:t>
            </a:r>
            <a:r>
              <a:rPr lang="fr-CA" sz="2000" dirty="0" smtClean="0"/>
              <a:t> the </a:t>
            </a:r>
            <a:r>
              <a:rPr lang="fr-CA" sz="2000" dirty="0" err="1" smtClean="0"/>
              <a:t>most</a:t>
            </a:r>
            <a:r>
              <a:rPr lang="fr-CA" sz="2000" dirty="0" smtClean="0"/>
              <a:t> </a:t>
            </a:r>
            <a:r>
              <a:rPr lang="fr-CA" sz="2000" dirty="0" err="1" smtClean="0"/>
              <a:t>common</a:t>
            </a:r>
            <a:r>
              <a:rPr lang="fr-CA" sz="2000" dirty="0" smtClean="0"/>
              <a:t> </a:t>
            </a:r>
            <a:r>
              <a:rPr lang="fr-CA" sz="2000" dirty="0" err="1" smtClean="0"/>
              <a:t>coordinate</a:t>
            </a:r>
            <a:r>
              <a:rPr lang="fr-CA" sz="2000" dirty="0" smtClean="0"/>
              <a:t> transformations</a:t>
            </a:r>
          </a:p>
          <a:p>
            <a:r>
              <a:rPr lang="fr-CA" sz="2400" dirty="0" smtClean="0"/>
              <a:t>Quick note:</a:t>
            </a:r>
          </a:p>
          <a:p>
            <a:pPr lvl="1"/>
            <a:r>
              <a:rPr lang="fr-CA" sz="2000" dirty="0" err="1" smtClean="0"/>
              <a:t>While</a:t>
            </a:r>
            <a:r>
              <a:rPr lang="fr-CA" sz="2000" dirty="0" smtClean="0"/>
              <a:t> all angles in the applications are </a:t>
            </a:r>
            <a:r>
              <a:rPr lang="fr-CA" sz="2000" dirty="0" err="1" smtClean="0"/>
              <a:t>processed</a:t>
            </a:r>
            <a:r>
              <a:rPr lang="fr-CA" sz="2000" dirty="0" smtClean="0"/>
              <a:t> in radians, </a:t>
            </a:r>
            <a:r>
              <a:rPr lang="fr-CA" sz="2000" dirty="0" err="1" smtClean="0"/>
              <a:t>they</a:t>
            </a:r>
            <a:r>
              <a:rPr lang="fr-CA" sz="2000" dirty="0" smtClean="0"/>
              <a:t> </a:t>
            </a:r>
            <a:r>
              <a:rPr lang="fr-CA" sz="2000" dirty="0" err="1" smtClean="0"/>
              <a:t>should</a:t>
            </a:r>
            <a:r>
              <a:rPr lang="fr-CA" sz="2000" dirty="0" smtClean="0"/>
              <a:t> </a:t>
            </a:r>
            <a:r>
              <a:rPr lang="fr-CA" sz="2000" dirty="0" err="1" smtClean="0"/>
              <a:t>be</a:t>
            </a:r>
            <a:r>
              <a:rPr lang="fr-CA" sz="2000" dirty="0" smtClean="0"/>
              <a:t> </a:t>
            </a:r>
            <a:r>
              <a:rPr lang="fr-CA" sz="2000" dirty="0" err="1" smtClean="0"/>
              <a:t>provided</a:t>
            </a:r>
            <a:r>
              <a:rPr lang="fr-CA" sz="2000" dirty="0" smtClean="0"/>
              <a:t> in </a:t>
            </a:r>
            <a:r>
              <a:rPr lang="fr-CA" sz="2000" dirty="0" err="1" smtClean="0"/>
              <a:t>degrees</a:t>
            </a:r>
            <a:r>
              <a:rPr lang="fr-CA" sz="2000" dirty="0" smtClean="0"/>
              <a:t> in the configuration file and all user interface </a:t>
            </a:r>
            <a:r>
              <a:rPr lang="fr-CA" sz="2000" dirty="0" err="1" smtClean="0"/>
              <a:t>functions</a:t>
            </a:r>
            <a:r>
              <a:rPr lang="fr-CA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3332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Configuration file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2400" dirty="0" smtClean="0"/>
              <a:t>The configuration file </a:t>
            </a:r>
            <a:r>
              <a:rPr lang="fr-CA" sz="2400" dirty="0" err="1" smtClean="0"/>
              <a:t>is</a:t>
            </a:r>
            <a:r>
              <a:rPr lang="fr-CA" sz="2400" dirty="0" smtClean="0"/>
              <a:t> a XML format file.</a:t>
            </a:r>
          </a:p>
          <a:p>
            <a:pPr lvl="1"/>
            <a:r>
              <a:rPr lang="fr-CA" sz="2000" dirty="0" smtClean="0"/>
              <a:t>Once the XML file </a:t>
            </a:r>
            <a:r>
              <a:rPr lang="fr-CA" sz="2000" dirty="0" err="1" smtClean="0"/>
              <a:t>is</a:t>
            </a:r>
            <a:r>
              <a:rPr lang="fr-CA" sz="2000" dirty="0" smtClean="0"/>
              <a:t> </a:t>
            </a:r>
            <a:r>
              <a:rPr lang="fr-CA" sz="2000" dirty="0" err="1" smtClean="0"/>
              <a:t>read</a:t>
            </a:r>
            <a:r>
              <a:rPr lang="fr-CA" sz="2000" dirty="0" smtClean="0"/>
              <a:t>, all applications </a:t>
            </a:r>
            <a:r>
              <a:rPr lang="fr-CA" sz="2000" dirty="0" err="1" smtClean="0"/>
              <a:t>objects</a:t>
            </a:r>
            <a:r>
              <a:rPr lang="fr-CA" sz="2000" dirty="0" smtClean="0"/>
              <a:t> use </a:t>
            </a:r>
            <a:r>
              <a:rPr lang="fr-CA" sz="2000" dirty="0" err="1" smtClean="0"/>
              <a:t>its</a:t>
            </a:r>
            <a:r>
              <a:rPr lang="fr-CA" sz="2000" dirty="0" smtClean="0"/>
              <a:t/>
            </a:r>
            <a:br>
              <a:rPr lang="fr-CA" sz="2000" dirty="0" smtClean="0"/>
            </a:br>
            <a:r>
              <a:rPr lang="fr-CA" sz="2000" i="1" dirty="0" err="1" smtClean="0"/>
              <a:t>boost</a:t>
            </a:r>
            <a:r>
              <a:rPr lang="fr-CA" sz="2000" i="1" dirty="0" smtClean="0"/>
              <a:t>::</a:t>
            </a:r>
            <a:r>
              <a:rPr lang="fr-CA" sz="2000" i="1" dirty="0" err="1" smtClean="0"/>
              <a:t>property_tree</a:t>
            </a:r>
            <a:r>
              <a:rPr lang="fr-CA" sz="2000" i="1" dirty="0" smtClean="0"/>
              <a:t>::</a:t>
            </a:r>
            <a:r>
              <a:rPr lang="fr-CA" sz="2000" i="1" dirty="0" err="1" smtClean="0"/>
              <a:t>ptree</a:t>
            </a:r>
            <a:r>
              <a:rPr lang="fr-CA" sz="2000" i="1" dirty="0" smtClean="0"/>
              <a:t> </a:t>
            </a:r>
            <a:r>
              <a:rPr lang="fr-CA" sz="2000" dirty="0" err="1" smtClean="0"/>
              <a:t>representation</a:t>
            </a:r>
            <a:r>
              <a:rPr lang="fr-CA" sz="2000" dirty="0" smtClean="0"/>
              <a:t> to </a:t>
            </a:r>
            <a:r>
              <a:rPr lang="fr-CA" sz="2000" dirty="0" err="1" smtClean="0"/>
              <a:t>access</a:t>
            </a:r>
            <a:r>
              <a:rPr lang="fr-CA" sz="2000" dirty="0" smtClean="0"/>
              <a:t> </a:t>
            </a:r>
            <a:r>
              <a:rPr lang="fr-CA" sz="2000" dirty="0" err="1" smtClean="0"/>
              <a:t>its</a:t>
            </a:r>
            <a:r>
              <a:rPr lang="fr-CA" sz="2000" dirty="0" smtClean="0"/>
              <a:t> contents.</a:t>
            </a:r>
          </a:p>
          <a:p>
            <a:r>
              <a:rPr lang="fr-CA" sz="2400" dirty="0" smtClean="0"/>
              <a:t>The </a:t>
            </a:r>
            <a:r>
              <a:rPr lang="fr-CA" sz="2400" i="1" dirty="0" err="1" smtClean="0"/>
              <a:t>AWLSettings</a:t>
            </a:r>
            <a:r>
              <a:rPr lang="fr-CA" sz="2400" dirty="0"/>
              <a:t> </a:t>
            </a:r>
            <a:r>
              <a:rPr lang="fr-CA" sz="2400" dirty="0" err="1" smtClean="0"/>
              <a:t>object</a:t>
            </a:r>
            <a:r>
              <a:rPr lang="fr-CA" sz="2400" dirty="0" smtClean="0"/>
              <a:t> </a:t>
            </a:r>
            <a:r>
              <a:rPr lang="fr-CA" sz="2400" dirty="0" err="1" smtClean="0"/>
              <a:t>is</a:t>
            </a:r>
            <a:r>
              <a:rPr lang="fr-CA" sz="2400" dirty="0" smtClean="0"/>
              <a:t> a utility </a:t>
            </a:r>
            <a:r>
              <a:rPr lang="fr-CA" sz="2400" dirty="0" err="1" smtClean="0"/>
              <a:t>object</a:t>
            </a:r>
            <a:r>
              <a:rPr lang="fr-CA" sz="2400" dirty="0" smtClean="0"/>
              <a:t> </a:t>
            </a:r>
            <a:r>
              <a:rPr lang="fr-CA" sz="2400" dirty="0" err="1" smtClean="0"/>
              <a:t>that</a:t>
            </a:r>
            <a:r>
              <a:rPr lang="fr-CA" sz="2400" dirty="0" smtClean="0"/>
              <a:t> </a:t>
            </a:r>
            <a:r>
              <a:rPr lang="fr-CA" sz="2400" dirty="0" err="1" smtClean="0"/>
              <a:t>provides</a:t>
            </a:r>
            <a:r>
              <a:rPr lang="fr-CA" sz="2400" dirty="0" smtClean="0"/>
              <a:t>:</a:t>
            </a:r>
          </a:p>
          <a:p>
            <a:pPr lvl="1"/>
            <a:r>
              <a:rPr lang="fr-CA" sz="2000" dirty="0" err="1" smtClean="0"/>
              <a:t>Initially</a:t>
            </a:r>
            <a:r>
              <a:rPr lang="fr-CA" sz="2000" dirty="0" smtClean="0"/>
              <a:t> opens the configuration file and </a:t>
            </a:r>
            <a:r>
              <a:rPr lang="fr-CA" sz="2000" dirty="0" err="1" smtClean="0"/>
              <a:t>provides</a:t>
            </a:r>
            <a:r>
              <a:rPr lang="fr-CA" sz="2000" dirty="0" smtClean="0"/>
              <a:t> </a:t>
            </a:r>
            <a:r>
              <a:rPr lang="fr-CA" sz="2000" dirty="0" err="1" smtClean="0"/>
              <a:t>access</a:t>
            </a:r>
            <a:r>
              <a:rPr lang="fr-CA" sz="2000" dirty="0" smtClean="0"/>
              <a:t> to the </a:t>
            </a:r>
            <a:r>
              <a:rPr lang="fr-CA" sz="2000" dirty="0" err="1" smtClean="0"/>
              <a:t>resulting</a:t>
            </a:r>
            <a:r>
              <a:rPr lang="fr-CA" sz="2000" dirty="0" smtClean="0"/>
              <a:t> </a:t>
            </a:r>
            <a:r>
              <a:rPr lang="fr-CA" sz="2000" i="1" dirty="0" err="1" smtClean="0"/>
              <a:t>boost</a:t>
            </a:r>
            <a:r>
              <a:rPr lang="fr-CA" sz="2000" i="1" dirty="0" smtClean="0"/>
              <a:t>::</a:t>
            </a:r>
            <a:r>
              <a:rPr lang="fr-CA" sz="2000" i="1" dirty="0" err="1" smtClean="0"/>
              <a:t>property_tree</a:t>
            </a:r>
            <a:r>
              <a:rPr lang="fr-CA" sz="2000" i="1" dirty="0" smtClean="0"/>
              <a:t>::</a:t>
            </a:r>
            <a:r>
              <a:rPr lang="fr-CA" sz="2000" i="1" dirty="0" err="1" smtClean="0"/>
              <a:t>ptree</a:t>
            </a:r>
            <a:r>
              <a:rPr lang="fr-CA" sz="2000" i="1" dirty="0" smtClean="0"/>
              <a:t> </a:t>
            </a:r>
            <a:endParaRPr lang="fr-CA" sz="2000" dirty="0" smtClean="0"/>
          </a:p>
          <a:p>
            <a:pPr lvl="1"/>
            <a:r>
              <a:rPr lang="fr-CA" sz="2000" dirty="0" smtClean="0"/>
              <a:t> </a:t>
            </a:r>
            <a:r>
              <a:rPr lang="fr-CA" sz="2000" dirty="0" err="1" smtClean="0"/>
              <a:t>Reads</a:t>
            </a:r>
            <a:r>
              <a:rPr lang="fr-CA" sz="2000" dirty="0" smtClean="0"/>
              <a:t> and stores </a:t>
            </a:r>
            <a:r>
              <a:rPr lang="fr-CA" sz="2000" dirty="0" err="1" smtClean="0"/>
              <a:t>some</a:t>
            </a:r>
            <a:r>
              <a:rPr lang="fr-CA" sz="2000" dirty="0" smtClean="0"/>
              <a:t> </a:t>
            </a:r>
            <a:r>
              <a:rPr lang="fr-CA" sz="2000" dirty="0" err="1" smtClean="0"/>
              <a:t>commonly</a:t>
            </a:r>
            <a:r>
              <a:rPr lang="fr-CA" sz="2000" dirty="0" smtClean="0"/>
              <a:t> </a:t>
            </a:r>
            <a:r>
              <a:rPr lang="fr-CA" sz="2000" dirty="0" err="1" smtClean="0"/>
              <a:t>used</a:t>
            </a:r>
            <a:r>
              <a:rPr lang="fr-CA" sz="2000" dirty="0" smtClean="0"/>
              <a:t> settings in the application.</a:t>
            </a:r>
          </a:p>
          <a:p>
            <a:r>
              <a:rPr lang="fr-CA" sz="2000" dirty="0" err="1" smtClean="0"/>
              <a:t>Ideally</a:t>
            </a:r>
            <a:r>
              <a:rPr lang="fr-CA" sz="2000" dirty="0" smtClean="0"/>
              <a:t>, </a:t>
            </a:r>
            <a:r>
              <a:rPr lang="fr-CA" sz="2000" dirty="0" err="1" smtClean="0"/>
              <a:t>every</a:t>
            </a:r>
            <a:r>
              <a:rPr lang="fr-CA" sz="2000" dirty="0" smtClean="0"/>
              <a:t> </a:t>
            </a:r>
            <a:r>
              <a:rPr lang="fr-CA" sz="2000" dirty="0" err="1" smtClean="0"/>
              <a:t>object</a:t>
            </a:r>
            <a:r>
              <a:rPr lang="fr-CA" sz="2000" dirty="0" smtClean="0"/>
              <a:t> </a:t>
            </a:r>
            <a:r>
              <a:rPr lang="fr-CA" sz="2000" dirty="0" err="1" smtClean="0"/>
              <a:t>that</a:t>
            </a:r>
            <a:r>
              <a:rPr lang="fr-CA" sz="2000" dirty="0" smtClean="0"/>
              <a:t> </a:t>
            </a:r>
            <a:r>
              <a:rPr lang="fr-CA" sz="2000" dirty="0" err="1" smtClean="0"/>
              <a:t>accesses</a:t>
            </a:r>
            <a:r>
              <a:rPr lang="fr-CA" sz="2000" dirty="0" smtClean="0"/>
              <a:t> configuration data </a:t>
            </a:r>
            <a:r>
              <a:rPr lang="fr-CA" sz="2000" dirty="0" err="1" smtClean="0"/>
              <a:t>should</a:t>
            </a:r>
            <a:r>
              <a:rPr lang="fr-CA" sz="2000" dirty="0" smtClean="0"/>
              <a:t> have a </a:t>
            </a:r>
            <a:r>
              <a:rPr lang="fr-CA" sz="2000" dirty="0" err="1" smtClean="0"/>
              <a:t>constructor</a:t>
            </a:r>
            <a:r>
              <a:rPr lang="fr-CA" sz="2000" dirty="0" smtClean="0"/>
              <a:t> or </a:t>
            </a:r>
            <a:r>
              <a:rPr lang="fr-CA" sz="2000" dirty="0" err="1" smtClean="0"/>
              <a:t>method</a:t>
            </a:r>
            <a:r>
              <a:rPr lang="fr-CA" sz="2000" dirty="0" smtClean="0"/>
              <a:t> to </a:t>
            </a:r>
            <a:r>
              <a:rPr lang="fr-CA" sz="2000" dirty="0" err="1" smtClean="0"/>
              <a:t>retreive</a:t>
            </a:r>
            <a:r>
              <a:rPr lang="fr-CA" sz="2000" dirty="0" smtClean="0"/>
              <a:t> the configuration information </a:t>
            </a:r>
            <a:r>
              <a:rPr lang="fr-CA" sz="2000" dirty="0" err="1" smtClean="0"/>
              <a:t>from</a:t>
            </a:r>
            <a:r>
              <a:rPr lang="fr-CA" sz="2000" dirty="0" smtClean="0"/>
              <a:t> the </a:t>
            </a:r>
            <a:r>
              <a:rPr lang="fr-CA" sz="2000" dirty="0" err="1" smtClean="0"/>
              <a:t>property</a:t>
            </a:r>
            <a:r>
              <a:rPr lang="fr-CA" sz="2000" dirty="0" smtClean="0"/>
              <a:t> </a:t>
            </a:r>
            <a:r>
              <a:rPr lang="fr-CA" sz="2000" dirty="0" err="1" smtClean="0"/>
              <a:t>tree</a:t>
            </a:r>
            <a:endParaRPr lang="fr-CA" sz="2000" dirty="0" smtClean="0"/>
          </a:p>
          <a:p>
            <a:pPr lvl="1"/>
            <a:r>
              <a:rPr lang="fr-CA" sz="1600" dirty="0" smtClean="0"/>
              <a:t>This </a:t>
            </a:r>
            <a:r>
              <a:rPr lang="fr-CA" sz="1600" dirty="0" err="1" smtClean="0"/>
              <a:t>insures</a:t>
            </a:r>
            <a:r>
              <a:rPr lang="fr-CA" sz="1600" dirty="0" smtClean="0"/>
              <a:t> </a:t>
            </a:r>
            <a:r>
              <a:rPr lang="fr-CA" sz="1600" dirty="0" err="1" smtClean="0"/>
              <a:t>that</a:t>
            </a:r>
            <a:r>
              <a:rPr lang="fr-CA" sz="1600" dirty="0" smtClean="0"/>
              <a:t> the configuration file </a:t>
            </a:r>
            <a:r>
              <a:rPr lang="fr-CA" sz="1600" dirty="0" err="1" smtClean="0"/>
              <a:t>can</a:t>
            </a:r>
            <a:r>
              <a:rPr lang="fr-CA" sz="1600" dirty="0" smtClean="0"/>
              <a:t>  </a:t>
            </a:r>
            <a:r>
              <a:rPr lang="fr-CA" sz="1600" dirty="0" err="1" smtClean="0"/>
              <a:t>contain</a:t>
            </a:r>
            <a:r>
              <a:rPr lang="fr-CA" sz="1600" dirty="0" smtClean="0"/>
              <a:t> </a:t>
            </a:r>
            <a:r>
              <a:rPr lang="fr-CA" sz="1600" dirty="0" err="1" smtClean="0"/>
              <a:t>only</a:t>
            </a:r>
            <a:r>
              <a:rPr lang="fr-CA" sz="1600" dirty="0" smtClean="0"/>
              <a:t> information </a:t>
            </a:r>
            <a:r>
              <a:rPr lang="fr-CA" sz="1600" dirty="0" err="1" smtClean="0"/>
              <a:t>used</a:t>
            </a:r>
            <a:r>
              <a:rPr lang="fr-CA" sz="1600" dirty="0" smtClean="0"/>
              <a:t> by the </a:t>
            </a:r>
            <a:r>
              <a:rPr lang="fr-CA" sz="1600" dirty="0" err="1" smtClean="0"/>
              <a:t>objects</a:t>
            </a:r>
            <a:r>
              <a:rPr lang="fr-CA" sz="1600" dirty="0" smtClean="0"/>
              <a:t> </a:t>
            </a:r>
            <a:r>
              <a:rPr lang="fr-CA" sz="1600" dirty="0" err="1" smtClean="0"/>
              <a:t>created</a:t>
            </a:r>
            <a:r>
              <a:rPr lang="fr-CA" sz="1600" dirty="0" smtClean="0"/>
              <a:t>.  </a:t>
            </a:r>
          </a:p>
          <a:p>
            <a:pPr lvl="1"/>
            <a:r>
              <a:rPr lang="fr-CA" sz="1600" dirty="0" smtClean="0"/>
              <a:t>This </a:t>
            </a:r>
            <a:r>
              <a:rPr lang="fr-CA" sz="1600" dirty="0" err="1" smtClean="0"/>
              <a:t>was</a:t>
            </a:r>
            <a:r>
              <a:rPr lang="fr-CA" sz="1600" dirty="0" smtClean="0"/>
              <a:t> not </a:t>
            </a:r>
            <a:r>
              <a:rPr lang="fr-CA" sz="1600" dirty="0" err="1" smtClean="0"/>
              <a:t>yet</a:t>
            </a:r>
            <a:r>
              <a:rPr lang="fr-CA" sz="1600" dirty="0" smtClean="0"/>
              <a:t> </a:t>
            </a:r>
            <a:r>
              <a:rPr lang="fr-CA" sz="1600" dirty="0" err="1" smtClean="0"/>
              <a:t>fully</a:t>
            </a:r>
            <a:r>
              <a:rPr lang="fr-CA" sz="1600" dirty="0" smtClean="0"/>
              <a:t> </a:t>
            </a:r>
            <a:r>
              <a:rPr lang="fr-CA" sz="1600" dirty="0" err="1" smtClean="0"/>
              <a:t>implemented</a:t>
            </a:r>
            <a:r>
              <a:rPr lang="fr-CA" sz="1600" dirty="0" smtClean="0"/>
              <a:t>.  There </a:t>
            </a:r>
            <a:r>
              <a:rPr lang="fr-CA" sz="1600" dirty="0" err="1" smtClean="0"/>
              <a:t>is</a:t>
            </a:r>
            <a:r>
              <a:rPr lang="fr-CA" sz="1600" dirty="0" smtClean="0"/>
              <a:t> </a:t>
            </a:r>
            <a:r>
              <a:rPr lang="fr-CA" sz="1600" dirty="0" err="1" smtClean="0"/>
              <a:t>still</a:t>
            </a:r>
            <a:r>
              <a:rPr lang="fr-CA" sz="1600" dirty="0"/>
              <a:t> </a:t>
            </a:r>
            <a:r>
              <a:rPr lang="fr-CA" sz="1600" dirty="0" smtClean="0"/>
              <a:t>a lot of UI-</a:t>
            </a:r>
            <a:r>
              <a:rPr lang="fr-CA" sz="1600" dirty="0" err="1" smtClean="0"/>
              <a:t>level</a:t>
            </a:r>
            <a:r>
              <a:rPr lang="fr-CA" sz="1600" dirty="0" smtClean="0"/>
              <a:t> information in the </a:t>
            </a:r>
            <a:r>
              <a:rPr lang="fr-CA" sz="1600" dirty="0" err="1" smtClean="0"/>
              <a:t>AWLSettings</a:t>
            </a:r>
            <a:r>
              <a:rPr lang="fr-CA" sz="1600" dirty="0" smtClean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1409319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ReceiverCapture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2000" dirty="0" smtClean="0"/>
              <a:t>The </a:t>
            </a:r>
            <a:r>
              <a:rPr lang="fr-CA" sz="2000" i="1" dirty="0" err="1" smtClean="0"/>
              <a:t>ReceiverCapture</a:t>
            </a:r>
            <a:r>
              <a:rPr lang="fr-CA" sz="2000" i="1" dirty="0" smtClean="0"/>
              <a:t> </a:t>
            </a:r>
            <a:r>
              <a:rPr lang="fr-CA" sz="2000" dirty="0" err="1" smtClean="0"/>
              <a:t>virtual</a:t>
            </a:r>
            <a:r>
              <a:rPr lang="fr-CA" sz="2000" dirty="0" smtClean="0"/>
              <a:t> class </a:t>
            </a:r>
            <a:r>
              <a:rPr lang="fr-CA" sz="2000" dirty="0" err="1" smtClean="0"/>
              <a:t>is</a:t>
            </a:r>
            <a:r>
              <a:rPr lang="fr-CA" sz="2000" dirty="0" smtClean="0"/>
              <a:t> the communications and </a:t>
            </a:r>
            <a:r>
              <a:rPr lang="fr-CA" sz="2000" dirty="0" err="1" smtClean="0"/>
              <a:t>storage</a:t>
            </a:r>
            <a:r>
              <a:rPr lang="fr-CA" sz="2000" dirty="0" smtClean="0"/>
              <a:t> interface </a:t>
            </a:r>
            <a:r>
              <a:rPr lang="fr-CA" sz="2000" dirty="0" err="1" smtClean="0"/>
              <a:t>between</a:t>
            </a:r>
            <a:r>
              <a:rPr lang="fr-CA" sz="2000" dirty="0" smtClean="0"/>
              <a:t> a </a:t>
            </a:r>
            <a:r>
              <a:rPr lang="fr-CA" sz="2000" dirty="0" err="1" smtClean="0"/>
              <a:t>physical</a:t>
            </a:r>
            <a:r>
              <a:rPr lang="fr-CA" sz="2000" dirty="0" smtClean="0"/>
              <a:t> LiDAR unit and the computer. </a:t>
            </a:r>
            <a:r>
              <a:rPr lang="fr-CA" sz="2000" dirty="0" err="1" smtClean="0"/>
              <a:t>Its</a:t>
            </a:r>
            <a:r>
              <a:rPr lang="fr-CA" sz="2000" dirty="0" smtClean="0"/>
              <a:t> main </a:t>
            </a:r>
            <a:r>
              <a:rPr lang="fr-CA" sz="2000" dirty="0" err="1" smtClean="0"/>
              <a:t>tasks</a:t>
            </a:r>
            <a:r>
              <a:rPr lang="fr-CA" sz="2000" dirty="0" smtClean="0"/>
              <a:t> are:</a:t>
            </a:r>
          </a:p>
          <a:p>
            <a:pPr lvl="1"/>
            <a:r>
              <a:rPr lang="fr-CA" sz="2000" dirty="0" err="1" smtClean="0"/>
              <a:t>Establishing</a:t>
            </a:r>
            <a:r>
              <a:rPr lang="fr-CA" sz="2000" dirty="0" smtClean="0"/>
              <a:t> communications </a:t>
            </a:r>
            <a:r>
              <a:rPr lang="fr-CA" sz="2000" dirty="0" err="1" smtClean="0"/>
              <a:t>with</a:t>
            </a:r>
            <a:r>
              <a:rPr lang="fr-CA" sz="2000" dirty="0" smtClean="0"/>
              <a:t> the </a:t>
            </a:r>
            <a:r>
              <a:rPr lang="fr-CA" sz="2000" dirty="0" err="1" smtClean="0"/>
              <a:t>physical</a:t>
            </a:r>
            <a:r>
              <a:rPr lang="fr-CA" sz="2000" dirty="0" smtClean="0"/>
              <a:t> unit,  </a:t>
            </a:r>
            <a:r>
              <a:rPr lang="fr-CA" sz="2000" dirty="0" err="1" smtClean="0"/>
              <a:t>child</a:t>
            </a:r>
            <a:r>
              <a:rPr lang="fr-CA" sz="2000" dirty="0" smtClean="0"/>
              <a:t> </a:t>
            </a:r>
            <a:r>
              <a:rPr lang="fr-CA" sz="2000" dirty="0" err="1" smtClean="0"/>
              <a:t>renclasses</a:t>
            </a:r>
            <a:r>
              <a:rPr lang="fr-CA" sz="2000" dirty="0" smtClean="0"/>
              <a:t> are </a:t>
            </a:r>
            <a:r>
              <a:rPr lang="fr-CA" sz="2000" dirty="0" err="1" smtClean="0"/>
              <a:t>adapted</a:t>
            </a:r>
            <a:r>
              <a:rPr lang="fr-CA" sz="2000" dirty="0" smtClean="0"/>
              <a:t> to the </a:t>
            </a:r>
            <a:r>
              <a:rPr lang="fr-CA" sz="2000" dirty="0" err="1" smtClean="0"/>
              <a:t>specific</a:t>
            </a:r>
            <a:r>
              <a:rPr lang="fr-CA" sz="2000" dirty="0" smtClean="0"/>
              <a:t> communications </a:t>
            </a:r>
            <a:r>
              <a:rPr lang="fr-CA" sz="2000" dirty="0" err="1" smtClean="0"/>
              <a:t>protocols</a:t>
            </a:r>
            <a:r>
              <a:rPr lang="fr-CA" sz="2000" dirty="0" smtClean="0"/>
              <a:t>, interfaces and versions of LiDAR </a:t>
            </a:r>
            <a:r>
              <a:rPr lang="fr-CA" sz="2000" dirty="0" err="1" smtClean="0"/>
              <a:t>units</a:t>
            </a:r>
            <a:r>
              <a:rPr lang="fr-CA" sz="2000" dirty="0" smtClean="0"/>
              <a:t>.</a:t>
            </a:r>
          </a:p>
          <a:p>
            <a:pPr lvl="1"/>
            <a:r>
              <a:rPr lang="fr-CA" sz="2000" dirty="0" err="1" smtClean="0"/>
              <a:t>Acquiring</a:t>
            </a:r>
            <a:r>
              <a:rPr lang="fr-CA" sz="2000" dirty="0" smtClean="0"/>
              <a:t> data </a:t>
            </a:r>
            <a:r>
              <a:rPr lang="fr-CA" sz="2000" dirty="0" err="1" smtClean="0"/>
              <a:t>from</a:t>
            </a:r>
            <a:r>
              <a:rPr lang="fr-CA" sz="2000" dirty="0" smtClean="0"/>
              <a:t> the LiDAR </a:t>
            </a:r>
            <a:r>
              <a:rPr lang="fr-CA" sz="2000" dirty="0" err="1" smtClean="0"/>
              <a:t>units</a:t>
            </a:r>
            <a:endParaRPr lang="fr-CA" sz="2000" dirty="0" smtClean="0"/>
          </a:p>
          <a:p>
            <a:pPr lvl="2"/>
            <a:r>
              <a:rPr lang="fr-CA" sz="2000" i="1" dirty="0" err="1" smtClean="0"/>
              <a:t>Detection</a:t>
            </a:r>
            <a:r>
              <a:rPr lang="fr-CA" sz="2000" dirty="0" smtClean="0"/>
              <a:t> data </a:t>
            </a:r>
            <a:r>
              <a:rPr lang="fr-CA" sz="2000" dirty="0" err="1" smtClean="0"/>
              <a:t>is</a:t>
            </a:r>
            <a:r>
              <a:rPr lang="fr-CA" sz="2000" dirty="0" smtClean="0"/>
              <a:t> </a:t>
            </a:r>
            <a:r>
              <a:rPr lang="fr-CA" sz="2000" dirty="0" err="1" smtClean="0"/>
              <a:t>stored</a:t>
            </a:r>
            <a:r>
              <a:rPr lang="fr-CA" sz="2000" dirty="0" smtClean="0"/>
              <a:t> as an </a:t>
            </a:r>
            <a:r>
              <a:rPr lang="fr-CA" sz="2000" i="1" dirty="0" err="1" smtClean="0"/>
              <a:t>AcquisitionSequence</a:t>
            </a:r>
            <a:r>
              <a:rPr lang="fr-CA" sz="2000" dirty="0" smtClean="0"/>
              <a:t>.</a:t>
            </a:r>
          </a:p>
          <a:p>
            <a:pPr lvl="2"/>
            <a:r>
              <a:rPr lang="fr-CA" sz="2000" dirty="0" smtClean="0"/>
              <a:t>Reading the operating </a:t>
            </a:r>
            <a:r>
              <a:rPr lang="fr-CA" sz="2000" dirty="0" err="1" smtClean="0"/>
              <a:t>status</a:t>
            </a:r>
            <a:r>
              <a:rPr lang="fr-CA" sz="2000" dirty="0" smtClean="0"/>
              <a:t> flags of the unit (</a:t>
            </a:r>
            <a:r>
              <a:rPr lang="fr-CA" sz="2000" dirty="0" err="1" smtClean="0"/>
              <a:t>ReceiverStatus</a:t>
            </a:r>
            <a:r>
              <a:rPr lang="fr-CA" sz="2000" dirty="0" smtClean="0"/>
              <a:t>).</a:t>
            </a:r>
          </a:p>
          <a:p>
            <a:pPr lvl="1"/>
            <a:r>
              <a:rPr lang="fr-CA" sz="2000" dirty="0" err="1" smtClean="0"/>
              <a:t>Managing</a:t>
            </a:r>
            <a:r>
              <a:rPr lang="fr-CA" sz="2000" dirty="0" smtClean="0"/>
              <a:t> the operating </a:t>
            </a:r>
            <a:r>
              <a:rPr lang="fr-CA" sz="2000" dirty="0" err="1" smtClean="0"/>
              <a:t>parameters</a:t>
            </a:r>
            <a:r>
              <a:rPr lang="fr-CA" sz="2000" dirty="0" smtClean="0"/>
              <a:t> of the LiDAR </a:t>
            </a:r>
            <a:r>
              <a:rPr lang="fr-CA" sz="2000" dirty="0" err="1" smtClean="0"/>
              <a:t>units</a:t>
            </a:r>
            <a:r>
              <a:rPr lang="fr-CA" sz="2000" dirty="0" smtClean="0"/>
              <a:t> by </a:t>
            </a:r>
            <a:r>
              <a:rPr lang="fr-CA" sz="2000" dirty="0" err="1" smtClean="0"/>
              <a:t>sending</a:t>
            </a:r>
            <a:r>
              <a:rPr lang="fr-CA" sz="2000" dirty="0" smtClean="0"/>
              <a:t>, </a:t>
            </a:r>
            <a:r>
              <a:rPr lang="fr-CA" sz="2000" dirty="0" err="1" smtClean="0"/>
              <a:t>receiving</a:t>
            </a:r>
            <a:r>
              <a:rPr lang="fr-CA" sz="2000" dirty="0" smtClean="0"/>
              <a:t> and </a:t>
            </a:r>
            <a:r>
              <a:rPr lang="fr-CA" sz="2000" dirty="0" err="1" smtClean="0"/>
              <a:t>storing</a:t>
            </a:r>
            <a:r>
              <a:rPr lang="fr-CA" sz="2000" dirty="0" smtClean="0"/>
              <a:t>:</a:t>
            </a:r>
          </a:p>
          <a:p>
            <a:pPr lvl="2"/>
            <a:r>
              <a:rPr lang="fr-CA" sz="1600" dirty="0" err="1" smtClean="0"/>
              <a:t>Registers</a:t>
            </a:r>
            <a:r>
              <a:rPr lang="fr-CA" sz="1600" dirty="0" smtClean="0"/>
              <a:t> (FPGA, ADC and GPIO </a:t>
            </a:r>
            <a:r>
              <a:rPr lang="fr-CA" sz="1600" dirty="0" err="1" smtClean="0"/>
              <a:t>registers</a:t>
            </a:r>
            <a:r>
              <a:rPr lang="fr-CA" sz="1600" dirty="0" smtClean="0"/>
              <a:t>) – for </a:t>
            </a:r>
            <a:r>
              <a:rPr lang="fr-CA" sz="1600" dirty="0" err="1" smtClean="0"/>
              <a:t>experimental</a:t>
            </a:r>
            <a:r>
              <a:rPr lang="fr-CA" sz="1600" dirty="0" smtClean="0"/>
              <a:t> </a:t>
            </a:r>
            <a:r>
              <a:rPr lang="fr-CA" sz="1600" dirty="0" err="1" smtClean="0"/>
              <a:t>purposes</a:t>
            </a:r>
            <a:r>
              <a:rPr lang="fr-CA" sz="1600" dirty="0" smtClean="0"/>
              <a:t> </a:t>
            </a:r>
            <a:r>
              <a:rPr lang="fr-CA" sz="1600" dirty="0" err="1" smtClean="0"/>
              <a:t>only</a:t>
            </a:r>
            <a:endParaRPr lang="fr-CA" sz="1600" dirty="0" smtClean="0"/>
          </a:p>
          <a:p>
            <a:pPr lvl="2"/>
            <a:r>
              <a:rPr lang="fr-CA" sz="1600" dirty="0" err="1" smtClean="0"/>
              <a:t>Detection</a:t>
            </a:r>
            <a:r>
              <a:rPr lang="fr-CA" sz="1600" dirty="0" smtClean="0"/>
              <a:t> </a:t>
            </a:r>
            <a:r>
              <a:rPr lang="fr-CA" sz="1600" dirty="0" err="1" smtClean="0"/>
              <a:t>Algorithm</a:t>
            </a:r>
            <a:r>
              <a:rPr lang="fr-CA" sz="1600" dirty="0" smtClean="0"/>
              <a:t> </a:t>
            </a:r>
            <a:r>
              <a:rPr lang="fr-CA" sz="1600" dirty="0" err="1" smtClean="0"/>
              <a:t>parameters</a:t>
            </a:r>
            <a:r>
              <a:rPr lang="fr-CA" sz="1600" dirty="0" smtClean="0"/>
              <a:t>.</a:t>
            </a:r>
          </a:p>
          <a:p>
            <a:pPr lvl="2"/>
            <a:endParaRPr lang="fr-CA" sz="1600" dirty="0" smtClean="0"/>
          </a:p>
        </p:txBody>
      </p:sp>
    </p:spTree>
    <p:extLst>
      <p:ext uri="{BB962C8B-B14F-4D97-AF65-F5344CB8AC3E}">
        <p14:creationId xmlns:p14="http://schemas.microsoft.com/office/powerpoint/2010/main" val="2760270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ReceiverCapture</a:t>
            </a:r>
            <a:r>
              <a:rPr lang="fr-CA" dirty="0" smtClean="0"/>
              <a:t> (2)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0035" y="2883046"/>
            <a:ext cx="10131425" cy="3649133"/>
          </a:xfrm>
        </p:spPr>
        <p:txBody>
          <a:bodyPr>
            <a:noAutofit/>
          </a:bodyPr>
          <a:lstStyle/>
          <a:p>
            <a:r>
              <a:rPr lang="fr-CA" sz="2000" dirty="0" smtClean="0"/>
              <a:t>The </a:t>
            </a:r>
            <a:r>
              <a:rPr lang="fr-CA" sz="2000" i="1" dirty="0" err="1" smtClean="0"/>
              <a:t>ReceiverCapture</a:t>
            </a:r>
            <a:r>
              <a:rPr lang="fr-CA" sz="2000" i="1" dirty="0" smtClean="0"/>
              <a:t> </a:t>
            </a:r>
            <a:r>
              <a:rPr lang="fr-CA" sz="2000" dirty="0" err="1" smtClean="0"/>
              <a:t>is</a:t>
            </a:r>
            <a:r>
              <a:rPr lang="fr-CA" sz="2000" dirty="0" smtClean="0"/>
              <a:t> a </a:t>
            </a:r>
            <a:r>
              <a:rPr lang="fr-CA" sz="2000" dirty="0" err="1" smtClean="0"/>
              <a:t>threaded</a:t>
            </a:r>
            <a:r>
              <a:rPr lang="fr-CA" sz="2000" dirty="0" smtClean="0"/>
              <a:t> class (</a:t>
            </a:r>
            <a:r>
              <a:rPr lang="fr-CA" sz="2000" i="1" dirty="0" err="1"/>
              <a:t>T</a:t>
            </a:r>
            <a:r>
              <a:rPr lang="fr-CA" sz="2000" i="1" dirty="0" err="1" smtClean="0"/>
              <a:t>hreadedWorker</a:t>
            </a:r>
            <a:r>
              <a:rPr lang="fr-CA" sz="2000" dirty="0" smtClean="0"/>
              <a:t>) </a:t>
            </a:r>
            <a:r>
              <a:rPr lang="fr-CA" sz="2000" dirty="0" err="1" smtClean="0"/>
              <a:t>that</a:t>
            </a:r>
            <a:r>
              <a:rPr lang="fr-CA" sz="2000" dirty="0" smtClean="0"/>
              <a:t> </a:t>
            </a:r>
            <a:r>
              <a:rPr lang="fr-CA" sz="2000" dirty="0" err="1" smtClean="0"/>
              <a:t>acts</a:t>
            </a:r>
            <a:r>
              <a:rPr lang="fr-CA" sz="2000" dirty="0" smtClean="0"/>
              <a:t> as </a:t>
            </a:r>
            <a:r>
              <a:rPr lang="fr-CA" sz="2000" i="1" dirty="0" smtClean="0"/>
              <a:t>a Publisher</a:t>
            </a:r>
            <a:r>
              <a:rPr lang="fr-CA" sz="2000" dirty="0" smtClean="0"/>
              <a:t>.  A publication </a:t>
            </a:r>
            <a:r>
              <a:rPr lang="fr-CA" sz="2000" dirty="0" err="1" smtClean="0"/>
              <a:t>is</a:t>
            </a:r>
            <a:r>
              <a:rPr lang="fr-CA" sz="2000" dirty="0" smtClean="0"/>
              <a:t> </a:t>
            </a:r>
            <a:r>
              <a:rPr lang="fr-CA" sz="2000" dirty="0" err="1" smtClean="0"/>
              <a:t>generated</a:t>
            </a:r>
            <a:r>
              <a:rPr lang="fr-CA" sz="2000" dirty="0" smtClean="0"/>
              <a:t> by </a:t>
            </a:r>
            <a:r>
              <a:rPr lang="fr-CA" sz="2000" dirty="0" err="1" smtClean="0"/>
              <a:t>every</a:t>
            </a:r>
            <a:r>
              <a:rPr lang="fr-CA" sz="2000" dirty="0" smtClean="0"/>
              <a:t> new  frame of data </a:t>
            </a:r>
            <a:r>
              <a:rPr lang="fr-CA" sz="2000" dirty="0" err="1" smtClean="0"/>
              <a:t>acquired</a:t>
            </a:r>
            <a:r>
              <a:rPr lang="fr-CA" sz="2000" dirty="0" smtClean="0"/>
              <a:t>.</a:t>
            </a:r>
          </a:p>
          <a:p>
            <a:r>
              <a:rPr lang="fr-CA" sz="2000" dirty="0" err="1" smtClean="0"/>
              <a:t>Initializing</a:t>
            </a:r>
            <a:r>
              <a:rPr lang="fr-CA" sz="2000" dirty="0" smtClean="0"/>
              <a:t> the LiDAR modules (once communications </a:t>
            </a:r>
            <a:r>
              <a:rPr lang="fr-CA" sz="2000" dirty="0" err="1" smtClean="0"/>
              <a:t>channel</a:t>
            </a:r>
            <a:r>
              <a:rPr lang="fr-CA" sz="2000" dirty="0" smtClean="0"/>
              <a:t> </a:t>
            </a:r>
            <a:r>
              <a:rPr lang="fr-CA" sz="2000" dirty="0" err="1" smtClean="0"/>
              <a:t>is</a:t>
            </a:r>
            <a:r>
              <a:rPr lang="fr-CA" sz="2000" dirty="0" smtClean="0"/>
              <a:t> </a:t>
            </a:r>
            <a:r>
              <a:rPr lang="fr-CA" sz="2000" dirty="0" err="1" smtClean="0"/>
              <a:t>opened</a:t>
            </a:r>
            <a:r>
              <a:rPr lang="fr-CA" sz="2000" dirty="0" smtClean="0"/>
              <a:t>):</a:t>
            </a:r>
          </a:p>
          <a:p>
            <a:pPr lvl="1"/>
            <a:r>
              <a:rPr lang="fr-CA" sz="1600" dirty="0" smtClean="0"/>
              <a:t>Most versions of the LiDAR </a:t>
            </a:r>
            <a:r>
              <a:rPr lang="fr-CA" sz="1600" dirty="0" err="1" smtClean="0"/>
              <a:t>sensors</a:t>
            </a:r>
            <a:r>
              <a:rPr lang="fr-CA" sz="1600" dirty="0" smtClean="0"/>
              <a:t>, </a:t>
            </a:r>
            <a:r>
              <a:rPr lang="fr-CA" sz="1600" dirty="0" err="1" smtClean="0"/>
              <a:t>allow</a:t>
            </a:r>
            <a:r>
              <a:rPr lang="fr-CA" sz="1600" dirty="0" smtClean="0"/>
              <a:t> </a:t>
            </a:r>
            <a:r>
              <a:rPr lang="fr-CA" sz="1600" dirty="0" err="1" smtClean="0"/>
              <a:t>enabling</a:t>
            </a:r>
            <a:r>
              <a:rPr lang="fr-CA" sz="1600" dirty="0" smtClean="0"/>
              <a:t>/</a:t>
            </a:r>
            <a:r>
              <a:rPr lang="fr-CA" sz="1600" dirty="0" err="1" smtClean="0"/>
              <a:t>disabling</a:t>
            </a:r>
            <a:r>
              <a:rPr lang="fr-CA" sz="1600" dirty="0" smtClean="0"/>
              <a:t> </a:t>
            </a:r>
            <a:r>
              <a:rPr lang="fr-CA" sz="1600" dirty="0" err="1" smtClean="0"/>
              <a:t>categories</a:t>
            </a:r>
            <a:r>
              <a:rPr lang="fr-CA" sz="1600" dirty="0" smtClean="0"/>
              <a:t> of messages to </a:t>
            </a:r>
            <a:r>
              <a:rPr lang="fr-CA" sz="1600" dirty="0" err="1" smtClean="0"/>
              <a:t>reduce</a:t>
            </a:r>
            <a:r>
              <a:rPr lang="fr-CA" sz="1600" dirty="0" smtClean="0"/>
              <a:t> </a:t>
            </a:r>
            <a:r>
              <a:rPr lang="fr-CA" sz="1600" dirty="0"/>
              <a:t> </a:t>
            </a:r>
            <a:r>
              <a:rPr lang="fr-CA" sz="1600" dirty="0" smtClean="0"/>
              <a:t>the </a:t>
            </a:r>
            <a:r>
              <a:rPr lang="fr-CA" sz="1600" dirty="0" err="1" smtClean="0"/>
              <a:t>load</a:t>
            </a:r>
            <a:r>
              <a:rPr lang="fr-CA" sz="1600" dirty="0" smtClean="0"/>
              <a:t> on the data </a:t>
            </a:r>
            <a:r>
              <a:rPr lang="fr-CA" sz="1600" dirty="0" err="1" smtClean="0"/>
              <a:t>stream</a:t>
            </a:r>
            <a:r>
              <a:rPr lang="fr-CA" sz="1600" dirty="0" smtClean="0"/>
              <a:t>.  </a:t>
            </a:r>
            <a:r>
              <a:rPr lang="fr-CA" sz="1600" dirty="0" err="1" smtClean="0"/>
              <a:t>Although</a:t>
            </a:r>
            <a:r>
              <a:rPr lang="fr-CA" sz="1600" dirty="0" smtClean="0"/>
              <a:t> </a:t>
            </a:r>
            <a:r>
              <a:rPr lang="fr-CA" sz="1600" dirty="0" err="1" smtClean="0"/>
              <a:t>receiver</a:t>
            </a:r>
            <a:r>
              <a:rPr lang="fr-CA" sz="1600" dirty="0" smtClean="0"/>
              <a:t> </a:t>
            </a:r>
            <a:r>
              <a:rPr lang="fr-CA" sz="1600" dirty="0" err="1" smtClean="0"/>
              <a:t>units</a:t>
            </a:r>
            <a:r>
              <a:rPr lang="fr-CA" sz="1600" dirty="0" smtClean="0"/>
              <a:t> have defaults set for  the message </a:t>
            </a:r>
            <a:r>
              <a:rPr lang="fr-CA" sz="1600" dirty="0" err="1" smtClean="0"/>
              <a:t>mask</a:t>
            </a:r>
            <a:r>
              <a:rPr lang="fr-CA" sz="1600" dirty="0" smtClean="0"/>
              <a:t>. the messages </a:t>
            </a:r>
            <a:r>
              <a:rPr lang="fr-CA" sz="1600" dirty="0" err="1" smtClean="0"/>
              <a:t>transmitted</a:t>
            </a:r>
            <a:r>
              <a:rPr lang="fr-CA" sz="1600" dirty="0" smtClean="0"/>
              <a:t> </a:t>
            </a:r>
            <a:r>
              <a:rPr lang="fr-CA" sz="1600" dirty="0"/>
              <a:t> </a:t>
            </a:r>
            <a:r>
              <a:rPr lang="fr-CA" sz="1600" dirty="0" err="1" smtClean="0"/>
              <a:t>should</a:t>
            </a:r>
            <a:r>
              <a:rPr lang="fr-CA" sz="1600" dirty="0" smtClean="0"/>
              <a:t> </a:t>
            </a:r>
            <a:r>
              <a:rPr lang="fr-CA" sz="1600" dirty="0" err="1" smtClean="0"/>
              <a:t>be</a:t>
            </a:r>
            <a:r>
              <a:rPr lang="fr-CA" sz="1600" dirty="0" smtClean="0"/>
              <a:t> </a:t>
            </a:r>
            <a:r>
              <a:rPr lang="fr-CA" sz="1600" dirty="0" err="1" smtClean="0"/>
              <a:t>explicitly</a:t>
            </a:r>
            <a:r>
              <a:rPr lang="fr-CA" sz="1600" dirty="0" smtClean="0"/>
              <a:t> </a:t>
            </a:r>
            <a:r>
              <a:rPr lang="fr-CA" sz="1600" dirty="0" err="1" smtClean="0"/>
              <a:t>selected</a:t>
            </a:r>
            <a:r>
              <a:rPr lang="fr-CA" sz="1600" dirty="0" smtClean="0"/>
              <a:t> by the application to </a:t>
            </a:r>
            <a:r>
              <a:rPr lang="fr-CA" sz="1600" dirty="0" err="1" smtClean="0"/>
              <a:t>reduce</a:t>
            </a:r>
            <a:r>
              <a:rPr lang="fr-CA" sz="1600" dirty="0" smtClean="0"/>
              <a:t> data </a:t>
            </a:r>
            <a:r>
              <a:rPr lang="fr-CA" sz="1600" dirty="0" err="1" smtClean="0"/>
              <a:t>load</a:t>
            </a:r>
            <a:r>
              <a:rPr lang="fr-CA" sz="1600" dirty="0" smtClean="0"/>
              <a:t>.</a:t>
            </a:r>
          </a:p>
          <a:p>
            <a:pPr lvl="1"/>
            <a:r>
              <a:rPr lang="fr-CA" sz="1600" dirty="0" smtClean="0"/>
              <a:t>By </a:t>
            </a:r>
            <a:r>
              <a:rPr lang="fr-CA" sz="1600" dirty="0" err="1" smtClean="0"/>
              <a:t>defaut</a:t>
            </a:r>
            <a:r>
              <a:rPr lang="fr-CA" sz="1600" dirty="0" smtClean="0"/>
              <a:t>, all modules are </a:t>
            </a:r>
            <a:r>
              <a:rPr lang="fr-CA" sz="1600" dirty="0" err="1" smtClean="0"/>
              <a:t>configured</a:t>
            </a:r>
            <a:r>
              <a:rPr lang="fr-CA" sz="1600" dirty="0" smtClean="0"/>
              <a:t> to report all of </a:t>
            </a:r>
            <a:r>
              <a:rPr lang="fr-CA" sz="1600" dirty="0" err="1" smtClean="0"/>
              <a:t>their</a:t>
            </a:r>
            <a:r>
              <a:rPr lang="fr-CA" sz="1600" dirty="0" smtClean="0"/>
              <a:t> </a:t>
            </a:r>
            <a:r>
              <a:rPr lang="fr-CA" sz="1600" dirty="0" err="1" smtClean="0"/>
              <a:t>sensor</a:t>
            </a:r>
            <a:r>
              <a:rPr lang="fr-CA" sz="1600" dirty="0" smtClean="0"/>
              <a:t> </a:t>
            </a:r>
            <a:r>
              <a:rPr lang="fr-CA" sz="1600" dirty="0" err="1" smtClean="0"/>
              <a:t>channels</a:t>
            </a:r>
            <a:r>
              <a:rPr lang="fr-CA" sz="1600" dirty="0" smtClean="0"/>
              <a:t>.  This </a:t>
            </a:r>
            <a:r>
              <a:rPr lang="fr-CA" sz="1600" dirty="0" err="1" smtClean="0"/>
              <a:t>behavior</a:t>
            </a:r>
            <a:r>
              <a:rPr lang="fr-CA" sz="1600" dirty="0" smtClean="0"/>
              <a:t> </a:t>
            </a:r>
            <a:r>
              <a:rPr lang="fr-CA" sz="1600" dirty="0" err="1" smtClean="0"/>
              <a:t>can</a:t>
            </a:r>
            <a:r>
              <a:rPr lang="fr-CA" sz="1600" dirty="0" smtClean="0"/>
              <a:t> </a:t>
            </a:r>
            <a:r>
              <a:rPr lang="fr-CA" sz="1600" dirty="0" err="1" smtClean="0"/>
              <a:t>be</a:t>
            </a:r>
            <a:r>
              <a:rPr lang="fr-CA" sz="1600" dirty="0" smtClean="0"/>
              <a:t> </a:t>
            </a:r>
            <a:r>
              <a:rPr lang="fr-CA" sz="1600" dirty="0" err="1" smtClean="0"/>
              <a:t>altered</a:t>
            </a:r>
            <a:r>
              <a:rPr lang="fr-CA" sz="1600" dirty="0" smtClean="0"/>
              <a:t> to report on </a:t>
            </a:r>
            <a:r>
              <a:rPr lang="fr-CA" sz="1600" dirty="0" err="1" smtClean="0"/>
              <a:t>specific</a:t>
            </a:r>
            <a:r>
              <a:rPr lang="fr-CA" sz="1600" dirty="0" smtClean="0"/>
              <a:t> </a:t>
            </a:r>
            <a:r>
              <a:rPr lang="fr-CA" sz="1600" dirty="0" err="1" smtClean="0"/>
              <a:t>channels</a:t>
            </a:r>
            <a:r>
              <a:rPr lang="fr-CA" sz="1600" dirty="0" smtClean="0"/>
              <a:t> </a:t>
            </a:r>
            <a:r>
              <a:rPr lang="fr-CA" sz="1600" dirty="0" err="1" smtClean="0"/>
              <a:t>only</a:t>
            </a:r>
            <a:r>
              <a:rPr lang="fr-CA" sz="1600" dirty="0" smtClean="0"/>
              <a:t>.</a:t>
            </a:r>
          </a:p>
          <a:p>
            <a:pPr lvl="1"/>
            <a:r>
              <a:rPr lang="fr-CA" sz="1600" dirty="0" smtClean="0"/>
              <a:t>The </a:t>
            </a:r>
            <a:r>
              <a:rPr lang="fr-CA" sz="1600" dirty="0" err="1" smtClean="0"/>
              <a:t>frameRate</a:t>
            </a:r>
            <a:r>
              <a:rPr lang="fr-CA" sz="1600" dirty="0" smtClean="0"/>
              <a:t> </a:t>
            </a:r>
            <a:r>
              <a:rPr lang="fr-CA" sz="1600" dirty="0" err="1" smtClean="0"/>
              <a:t>should</a:t>
            </a:r>
            <a:r>
              <a:rPr lang="fr-CA" sz="1600" dirty="0" smtClean="0"/>
              <a:t> </a:t>
            </a:r>
            <a:r>
              <a:rPr lang="fr-CA" sz="1600" dirty="0" err="1" smtClean="0"/>
              <a:t>be</a:t>
            </a:r>
            <a:r>
              <a:rPr lang="fr-CA" sz="1600" dirty="0" smtClean="0"/>
              <a:t> </a:t>
            </a:r>
            <a:r>
              <a:rPr lang="fr-CA" sz="1600" dirty="0" err="1" smtClean="0"/>
              <a:t>initialized</a:t>
            </a:r>
            <a:r>
              <a:rPr lang="fr-CA" sz="1600" dirty="0" smtClean="0"/>
              <a:t> </a:t>
            </a:r>
            <a:r>
              <a:rPr lang="fr-CA" sz="1600" dirty="0" err="1" smtClean="0"/>
              <a:t>explicitly</a:t>
            </a:r>
            <a:r>
              <a:rPr lang="fr-CA" sz="1600" dirty="0" smtClean="0"/>
              <a:t> to </a:t>
            </a:r>
            <a:r>
              <a:rPr lang="fr-CA" sz="1600" dirty="0" err="1" smtClean="0"/>
              <a:t>insure</a:t>
            </a:r>
            <a:r>
              <a:rPr lang="fr-CA" sz="1600" dirty="0" smtClean="0"/>
              <a:t> </a:t>
            </a:r>
            <a:r>
              <a:rPr lang="fr-CA" sz="1600" dirty="0" err="1" smtClean="0"/>
              <a:t>that</a:t>
            </a:r>
            <a:r>
              <a:rPr lang="fr-CA" sz="1600" dirty="0" smtClean="0"/>
              <a:t> </a:t>
            </a:r>
            <a:r>
              <a:rPr lang="fr-CA" sz="1600" dirty="0" err="1" smtClean="0"/>
              <a:t>it</a:t>
            </a:r>
            <a:r>
              <a:rPr lang="fr-CA" sz="1600" dirty="0" smtClean="0"/>
              <a:t> </a:t>
            </a:r>
            <a:r>
              <a:rPr lang="fr-CA" sz="1600" dirty="0" err="1" smtClean="0"/>
              <a:t>is</a:t>
            </a:r>
            <a:r>
              <a:rPr lang="fr-CA" sz="1600" dirty="0" smtClean="0"/>
              <a:t> </a:t>
            </a:r>
            <a:r>
              <a:rPr lang="fr-CA" sz="1600" dirty="0" err="1" smtClean="0"/>
              <a:t>adapted</a:t>
            </a:r>
            <a:r>
              <a:rPr lang="fr-CA" sz="1600" dirty="0" smtClean="0"/>
              <a:t> to application </a:t>
            </a:r>
            <a:r>
              <a:rPr lang="fr-CA" sz="1600" dirty="0" err="1" smtClean="0"/>
              <a:t>requirements</a:t>
            </a:r>
            <a:r>
              <a:rPr lang="fr-CA" sz="1600" dirty="0" smtClean="0"/>
              <a:t>.</a:t>
            </a:r>
          </a:p>
          <a:p>
            <a:pPr lvl="1"/>
            <a:r>
              <a:rPr lang="fr-CA" sz="1600" dirty="0" smtClean="0"/>
              <a:t>The </a:t>
            </a:r>
            <a:r>
              <a:rPr lang="fr-CA" sz="1600" dirty="0" err="1" smtClean="0"/>
              <a:t>SetMessageFilters</a:t>
            </a:r>
            <a:r>
              <a:rPr lang="fr-CA" sz="1600" dirty="0" smtClean="0"/>
              <a:t>() </a:t>
            </a:r>
            <a:r>
              <a:rPr lang="fr-CA" sz="1600" dirty="0" err="1" smtClean="0"/>
              <a:t>method</a:t>
            </a:r>
            <a:r>
              <a:rPr lang="fr-CA" sz="1600" dirty="0" smtClean="0"/>
              <a:t> </a:t>
            </a:r>
            <a:r>
              <a:rPr lang="fr-CA" sz="1600" dirty="0" err="1" smtClean="0"/>
              <a:t>is</a:t>
            </a:r>
            <a:r>
              <a:rPr lang="fr-CA" sz="1600" dirty="0" smtClean="0"/>
              <a:t> </a:t>
            </a:r>
            <a:r>
              <a:rPr lang="fr-CA" sz="1600" dirty="0" err="1" smtClean="0"/>
              <a:t>typically</a:t>
            </a:r>
            <a:r>
              <a:rPr lang="fr-CA" sz="1600" dirty="0" smtClean="0"/>
              <a:t> </a:t>
            </a:r>
            <a:r>
              <a:rPr lang="fr-CA" sz="1600" dirty="0" err="1" smtClean="0"/>
              <a:t>called</a:t>
            </a:r>
            <a:r>
              <a:rPr lang="fr-CA" sz="1600" dirty="0" smtClean="0"/>
              <a:t> by the </a:t>
            </a:r>
            <a:r>
              <a:rPr lang="fr-CA" sz="1600" dirty="0" err="1" smtClean="0"/>
              <a:t>ReceiverCapture</a:t>
            </a:r>
            <a:r>
              <a:rPr lang="fr-CA" sz="1600" dirty="0" smtClean="0"/>
              <a:t> </a:t>
            </a:r>
            <a:r>
              <a:rPr lang="fr-CA" sz="1600" dirty="0" err="1" smtClean="0"/>
              <a:t>child</a:t>
            </a:r>
            <a:r>
              <a:rPr lang="fr-CA" sz="1600" dirty="0" smtClean="0"/>
              <a:t> classes </a:t>
            </a:r>
            <a:r>
              <a:rPr lang="fr-CA" sz="1600" dirty="0" err="1" smtClean="0"/>
              <a:t>after</a:t>
            </a:r>
            <a:r>
              <a:rPr lang="fr-CA" sz="1600" dirty="0" smtClean="0"/>
              <a:t> </a:t>
            </a:r>
            <a:r>
              <a:rPr lang="fr-CA" sz="1600" dirty="0" err="1" smtClean="0"/>
              <a:t>opening</a:t>
            </a:r>
            <a:r>
              <a:rPr lang="fr-CA" sz="1600" dirty="0" smtClean="0"/>
              <a:t> of the communications ports.</a:t>
            </a:r>
          </a:p>
          <a:p>
            <a:pPr lvl="1"/>
            <a:r>
              <a:rPr lang="fr-CA" sz="1600" dirty="0" smtClean="0"/>
              <a:t>Configuration </a:t>
            </a:r>
            <a:r>
              <a:rPr lang="fr-CA" sz="1600" dirty="0" err="1" smtClean="0"/>
              <a:t>used</a:t>
            </a:r>
            <a:r>
              <a:rPr lang="fr-CA" sz="1600" dirty="0" smtClean="0"/>
              <a:t> for </a:t>
            </a:r>
            <a:r>
              <a:rPr lang="fr-CA" sz="1600" dirty="0" err="1" smtClean="0"/>
              <a:t>initialization</a:t>
            </a:r>
            <a:r>
              <a:rPr lang="fr-CA" sz="1600" dirty="0" smtClean="0"/>
              <a:t> </a:t>
            </a:r>
            <a:r>
              <a:rPr lang="fr-CA" sz="1600" dirty="0" err="1" smtClean="0"/>
              <a:t>is</a:t>
            </a:r>
            <a:r>
              <a:rPr lang="fr-CA" sz="1600" dirty="0" smtClean="0"/>
              <a:t> </a:t>
            </a:r>
            <a:r>
              <a:rPr lang="fr-CA" sz="1600" dirty="0" err="1" smtClean="0"/>
              <a:t>read</a:t>
            </a:r>
            <a:r>
              <a:rPr lang="fr-CA" sz="1600" dirty="0" smtClean="0"/>
              <a:t> </a:t>
            </a:r>
            <a:r>
              <a:rPr lang="fr-CA" sz="1600" dirty="0" err="1" smtClean="0"/>
              <a:t>form</a:t>
            </a:r>
            <a:r>
              <a:rPr lang="fr-CA" sz="1600" dirty="0" smtClean="0"/>
              <a:t> the configuration file, </a:t>
            </a:r>
            <a:r>
              <a:rPr lang="fr-CA" sz="1600" dirty="0" err="1" smtClean="0"/>
              <a:t>when</a:t>
            </a:r>
            <a:r>
              <a:rPr lang="fr-CA" sz="1600" dirty="0" smtClean="0"/>
              <a:t> the </a:t>
            </a:r>
            <a:r>
              <a:rPr lang="fr-CA" sz="1600" dirty="0" err="1" smtClean="0"/>
              <a:t>propoer</a:t>
            </a:r>
            <a:r>
              <a:rPr lang="fr-CA" sz="1600" dirty="0" smtClean="0"/>
              <a:t> </a:t>
            </a:r>
            <a:r>
              <a:rPr lang="fr-CA" sz="1600" dirty="0" err="1" smtClean="0"/>
              <a:t>constructor</a:t>
            </a:r>
            <a:r>
              <a:rPr lang="fr-CA" sz="1600" dirty="0" smtClean="0"/>
              <a:t> </a:t>
            </a:r>
            <a:r>
              <a:rPr lang="fr-CA" sz="1600" dirty="0" err="1" smtClean="0"/>
              <a:t>is</a:t>
            </a:r>
            <a:r>
              <a:rPr lang="fr-CA" sz="1600" dirty="0" smtClean="0"/>
              <a:t> </a:t>
            </a:r>
            <a:r>
              <a:rPr lang="fr-CA" sz="1600" dirty="0" err="1" smtClean="0"/>
              <a:t>used</a:t>
            </a:r>
            <a:r>
              <a:rPr lang="fr-CA" sz="1600" dirty="0" smtClean="0"/>
              <a:t>.</a:t>
            </a:r>
          </a:p>
          <a:p>
            <a:pPr lvl="1"/>
            <a:endParaRPr lang="fr-CA" sz="1600" dirty="0" smtClean="0"/>
          </a:p>
          <a:p>
            <a:pPr lvl="1"/>
            <a:endParaRPr lang="fr-CA" sz="1600" dirty="0" smtClean="0"/>
          </a:p>
          <a:p>
            <a:endParaRPr lang="fr-CA" sz="2000" dirty="0" smtClean="0"/>
          </a:p>
          <a:p>
            <a:pPr marL="0" indent="0">
              <a:buNone/>
            </a:pPr>
            <a:endParaRPr lang="fr-CA" sz="1600" dirty="0" smtClean="0"/>
          </a:p>
          <a:p>
            <a:pPr lvl="2"/>
            <a:endParaRPr lang="fr-CA" sz="1600" dirty="0" smtClean="0"/>
          </a:p>
        </p:txBody>
      </p:sp>
    </p:spTree>
    <p:extLst>
      <p:ext uri="{BB962C8B-B14F-4D97-AF65-F5344CB8AC3E}">
        <p14:creationId xmlns:p14="http://schemas.microsoft.com/office/powerpoint/2010/main" val="276586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Table of contents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>
                <a:hlinkClick r:id="rId2" action="ppaction://hlinksldjump"/>
              </a:rPr>
              <a:t>Data Model Concepts</a:t>
            </a:r>
            <a:endParaRPr lang="fr-CA" dirty="0" smtClean="0"/>
          </a:p>
          <a:p>
            <a:r>
              <a:rPr lang="fr-CA" dirty="0" err="1" smtClean="0">
                <a:hlinkClick r:id="rId3" action="ppaction://hlinksldjump"/>
              </a:rPr>
              <a:t>Coordinate</a:t>
            </a:r>
            <a:r>
              <a:rPr lang="fr-CA" dirty="0" smtClean="0">
                <a:hlinkClick r:id="rId3" action="ppaction://hlinksldjump"/>
              </a:rPr>
              <a:t> </a:t>
            </a:r>
            <a:r>
              <a:rPr lang="fr-CA" dirty="0" err="1" smtClean="0">
                <a:hlinkClick r:id="rId3" action="ppaction://hlinksldjump"/>
              </a:rPr>
              <a:t>Systems</a:t>
            </a:r>
            <a:endParaRPr lang="fr-CA" dirty="0" smtClean="0"/>
          </a:p>
          <a:p>
            <a:r>
              <a:rPr lang="fr-CA" dirty="0" smtClean="0">
                <a:hlinkClick r:id="rId4" action="ppaction://hlinksldjump"/>
              </a:rPr>
              <a:t>3D Transformations</a:t>
            </a:r>
            <a:endParaRPr lang="fr-CA" dirty="0" smtClean="0"/>
          </a:p>
          <a:p>
            <a:r>
              <a:rPr lang="fr-CA" dirty="0" smtClean="0">
                <a:hlinkClick r:id="rId5" action="ppaction://hlinksldjump"/>
              </a:rPr>
              <a:t>Configuration file</a:t>
            </a:r>
            <a:endParaRPr lang="fr-CA" dirty="0" smtClean="0"/>
          </a:p>
          <a:p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867181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ReceiverCANCapture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2000" dirty="0" smtClean="0"/>
              <a:t>The </a:t>
            </a:r>
            <a:r>
              <a:rPr lang="fr-CA" sz="2000" i="1" dirty="0" err="1" smtClean="0"/>
              <a:t>ReceiverCANCapture</a:t>
            </a:r>
            <a:r>
              <a:rPr lang="fr-CA" sz="2000" i="1" dirty="0" smtClean="0"/>
              <a:t> </a:t>
            </a:r>
            <a:r>
              <a:rPr lang="fr-CA" sz="2000" dirty="0" err="1" smtClean="0"/>
              <a:t>is</a:t>
            </a:r>
            <a:r>
              <a:rPr lang="fr-CA" sz="2000" dirty="0" smtClean="0"/>
              <a:t> </a:t>
            </a:r>
            <a:r>
              <a:rPr lang="fr-CA" sz="2000" dirty="0" err="1" smtClean="0"/>
              <a:t>virtual</a:t>
            </a:r>
            <a:r>
              <a:rPr lang="fr-CA" sz="2000" dirty="0" smtClean="0"/>
              <a:t> class, descendant of the </a:t>
            </a:r>
            <a:r>
              <a:rPr lang="fr-CA" sz="2000" dirty="0" err="1" smtClean="0"/>
              <a:t>ReceiverCaptureClass</a:t>
            </a:r>
            <a:r>
              <a:rPr lang="fr-CA" sz="2000" dirty="0" smtClean="0"/>
              <a:t>, </a:t>
            </a:r>
            <a:r>
              <a:rPr lang="fr-CA" sz="2000" dirty="0" err="1" smtClean="0"/>
              <a:t>that</a:t>
            </a:r>
            <a:r>
              <a:rPr lang="fr-CA" sz="2000" dirty="0" smtClean="0"/>
              <a:t> </a:t>
            </a:r>
            <a:r>
              <a:rPr lang="fr-CA" sz="2000" dirty="0" err="1" smtClean="0"/>
              <a:t>handles</a:t>
            </a:r>
            <a:r>
              <a:rPr lang="fr-CA" sz="2000" dirty="0" smtClean="0"/>
              <a:t> all the CAN communications messages </a:t>
            </a:r>
            <a:r>
              <a:rPr lang="fr-CA" sz="2000" dirty="0" err="1" smtClean="0"/>
              <a:t>through</a:t>
            </a:r>
            <a:r>
              <a:rPr lang="fr-CA" sz="2000" dirty="0" smtClean="0"/>
              <a:t> CAN </a:t>
            </a:r>
            <a:r>
              <a:rPr lang="fr-CA" sz="2000" dirty="0" err="1" smtClean="0"/>
              <a:t>converter</a:t>
            </a:r>
            <a:r>
              <a:rPr lang="fr-CA" sz="2000" dirty="0" smtClean="0"/>
              <a:t>.</a:t>
            </a:r>
          </a:p>
          <a:p>
            <a:r>
              <a:rPr lang="fr-CA" sz="2000" dirty="0" err="1" smtClean="0"/>
              <a:t>When</a:t>
            </a:r>
            <a:r>
              <a:rPr lang="fr-CA" sz="2000" dirty="0" smtClean="0"/>
              <a:t> </a:t>
            </a:r>
            <a:r>
              <a:rPr lang="fr-CA" sz="2000" dirty="0" err="1" smtClean="0"/>
              <a:t>using</a:t>
            </a:r>
            <a:r>
              <a:rPr lang="fr-CA" sz="2000" dirty="0" smtClean="0"/>
              <a:t> the configuration </a:t>
            </a:r>
            <a:r>
              <a:rPr lang="fr-CA" sz="2000" dirty="0" err="1" smtClean="0"/>
              <a:t>filefor</a:t>
            </a:r>
            <a:r>
              <a:rPr lang="fr-CA" sz="2000" dirty="0" smtClean="0"/>
              <a:t> </a:t>
            </a:r>
            <a:r>
              <a:rPr lang="fr-CA" sz="2000" dirty="0" err="1" smtClean="0"/>
              <a:t>initialization</a:t>
            </a:r>
            <a:r>
              <a:rPr lang="fr-CA" sz="2000" dirty="0" smtClean="0"/>
              <a:t>, the </a:t>
            </a:r>
            <a:r>
              <a:rPr lang="fr-CA" sz="2000" dirty="0" err="1" smtClean="0"/>
              <a:t>ReceiverCANCapture</a:t>
            </a:r>
            <a:r>
              <a:rPr lang="fr-CA" sz="2000" dirty="0" smtClean="0"/>
              <a:t> </a:t>
            </a:r>
            <a:r>
              <a:rPr lang="fr-CA" sz="2000" dirty="0" err="1" smtClean="0"/>
              <a:t>object</a:t>
            </a:r>
            <a:r>
              <a:rPr lang="fr-CA" sz="2000" dirty="0" smtClean="0"/>
              <a:t> </a:t>
            </a:r>
            <a:r>
              <a:rPr lang="fr-CA" sz="2000" dirty="0" err="1" smtClean="0"/>
              <a:t>will</a:t>
            </a:r>
            <a:r>
              <a:rPr lang="fr-CA" sz="2000" dirty="0"/>
              <a:t> </a:t>
            </a:r>
            <a:r>
              <a:rPr lang="fr-CA" sz="2000" dirty="0" err="1" smtClean="0"/>
              <a:t>load</a:t>
            </a:r>
            <a:r>
              <a:rPr lang="fr-CA" sz="2000" dirty="0" smtClean="0"/>
              <a:t>:</a:t>
            </a:r>
          </a:p>
          <a:p>
            <a:pPr lvl="1"/>
            <a:r>
              <a:rPr lang="fr-CA" sz="1600" dirty="0" smtClean="0"/>
              <a:t>Communications port configuration information</a:t>
            </a:r>
          </a:p>
          <a:p>
            <a:pPr lvl="1"/>
            <a:r>
              <a:rPr lang="fr-CA" sz="1600" dirty="0" err="1" smtClean="0"/>
              <a:t>Optionnally</a:t>
            </a:r>
            <a:r>
              <a:rPr lang="fr-CA" sz="1600" dirty="0" smtClean="0"/>
              <a:t> </a:t>
            </a:r>
            <a:r>
              <a:rPr lang="fr-CA" sz="1600" dirty="0" err="1" smtClean="0"/>
              <a:t>will</a:t>
            </a:r>
            <a:r>
              <a:rPr lang="fr-CA" sz="1600" dirty="0" smtClean="0"/>
              <a:t> </a:t>
            </a:r>
            <a:r>
              <a:rPr lang="fr-CA" sz="1600" dirty="0" err="1" smtClean="0"/>
              <a:t>load</a:t>
            </a:r>
            <a:r>
              <a:rPr lang="fr-CA" sz="1600" dirty="0" smtClean="0"/>
              <a:t> a default </a:t>
            </a:r>
            <a:r>
              <a:rPr lang="fr-CA" sz="1600" dirty="0" err="1" smtClean="0"/>
              <a:t>list</a:t>
            </a:r>
            <a:r>
              <a:rPr lang="fr-CA" sz="1600" dirty="0" smtClean="0"/>
              <a:t> of FPGA, ADC, GPIO </a:t>
            </a:r>
            <a:r>
              <a:rPr lang="fr-CA" sz="1600" dirty="0" err="1" smtClean="0"/>
              <a:t>regsiters</a:t>
            </a:r>
            <a:r>
              <a:rPr lang="fr-CA" sz="1600" dirty="0" smtClean="0"/>
              <a:t> description as </a:t>
            </a:r>
            <a:r>
              <a:rPr lang="fr-CA" sz="1600" dirty="0" err="1" smtClean="0"/>
              <a:t>well</a:t>
            </a:r>
            <a:r>
              <a:rPr lang="fr-CA" sz="1600" dirty="0" smtClean="0"/>
              <a:t> as </a:t>
            </a:r>
            <a:r>
              <a:rPr lang="fr-CA" sz="1600" dirty="0" err="1" smtClean="0"/>
              <a:t>detection</a:t>
            </a:r>
            <a:r>
              <a:rPr lang="fr-CA" sz="1600" dirty="0" smtClean="0"/>
              <a:t> </a:t>
            </a:r>
            <a:r>
              <a:rPr lang="fr-CA" sz="1600" dirty="0" err="1" smtClean="0"/>
              <a:t>algorithm</a:t>
            </a:r>
            <a:r>
              <a:rPr lang="fr-CA" sz="1600" dirty="0" smtClean="0"/>
              <a:t> default descriptions.</a:t>
            </a:r>
          </a:p>
          <a:p>
            <a:pPr lvl="2"/>
            <a:r>
              <a:rPr lang="fr-CA" sz="1400" dirty="0" smtClean="0"/>
              <a:t>If </a:t>
            </a:r>
            <a:r>
              <a:rPr lang="fr-CA" sz="1400" dirty="0" err="1" smtClean="0"/>
              <a:t>these</a:t>
            </a:r>
            <a:r>
              <a:rPr lang="fr-CA" sz="1400" dirty="0" smtClean="0"/>
              <a:t> descriptions  </a:t>
            </a:r>
            <a:r>
              <a:rPr lang="fr-CA" sz="1400" dirty="0" err="1" smtClean="0"/>
              <a:t>cannot</a:t>
            </a:r>
            <a:r>
              <a:rPr lang="fr-CA" sz="1400" dirty="0" smtClean="0"/>
              <a:t> </a:t>
            </a:r>
            <a:r>
              <a:rPr lang="fr-CA" sz="1400" dirty="0" err="1" smtClean="0"/>
              <a:t>be</a:t>
            </a:r>
            <a:r>
              <a:rPr lang="fr-CA" sz="1400" dirty="0" smtClean="0"/>
              <a:t> </a:t>
            </a:r>
            <a:r>
              <a:rPr lang="fr-CA" sz="1400" dirty="0" err="1" smtClean="0"/>
              <a:t>loaded</a:t>
            </a:r>
            <a:r>
              <a:rPr lang="fr-CA" sz="1400" dirty="0"/>
              <a:t> </a:t>
            </a:r>
            <a:r>
              <a:rPr lang="fr-CA" sz="1400" dirty="0" smtClean="0"/>
              <a:t>or are absent </a:t>
            </a:r>
            <a:r>
              <a:rPr lang="fr-CA" sz="1400" dirty="0" err="1" smtClean="0"/>
              <a:t>from</a:t>
            </a:r>
            <a:r>
              <a:rPr lang="fr-CA" sz="1400" dirty="0" smtClean="0"/>
              <a:t> the configuration file, the messages  </a:t>
            </a:r>
            <a:r>
              <a:rPr lang="fr-CA" sz="1400" dirty="0" err="1" smtClean="0"/>
              <a:t>used</a:t>
            </a:r>
            <a:r>
              <a:rPr lang="fr-CA" sz="1400" dirty="0" smtClean="0"/>
              <a:t> to control FPGA, ADC GPIO </a:t>
            </a:r>
            <a:r>
              <a:rPr lang="fr-CA" sz="1400" dirty="0" err="1" smtClean="0"/>
              <a:t>registers</a:t>
            </a:r>
            <a:r>
              <a:rPr lang="fr-CA" sz="1400" dirty="0" smtClean="0"/>
              <a:t> and </a:t>
            </a:r>
            <a:r>
              <a:rPr lang="fr-CA" sz="1400" dirty="0" err="1" smtClean="0"/>
              <a:t>algorithms</a:t>
            </a:r>
            <a:r>
              <a:rPr lang="fr-CA" sz="1400" dirty="0" smtClean="0"/>
              <a:t> </a:t>
            </a:r>
            <a:r>
              <a:rPr lang="fr-CA" sz="1400" dirty="0" err="1" smtClean="0"/>
              <a:t>will</a:t>
            </a:r>
            <a:r>
              <a:rPr lang="fr-CA" sz="1400" dirty="0" smtClean="0"/>
              <a:t> not </a:t>
            </a:r>
            <a:r>
              <a:rPr lang="fr-CA" sz="1400" dirty="0" err="1" smtClean="0"/>
              <a:t>be</a:t>
            </a:r>
            <a:r>
              <a:rPr lang="fr-CA" sz="1400" dirty="0" smtClean="0"/>
              <a:t> </a:t>
            </a:r>
            <a:r>
              <a:rPr lang="fr-CA" sz="1400" dirty="0" err="1" smtClean="0"/>
              <a:t>functionnal</a:t>
            </a:r>
            <a:r>
              <a:rPr lang="fr-CA" sz="1400" dirty="0" smtClean="0"/>
              <a:t> (calls </a:t>
            </a:r>
            <a:r>
              <a:rPr lang="fr-CA" sz="1400" dirty="0" err="1" smtClean="0"/>
              <a:t>will</a:t>
            </a:r>
            <a:r>
              <a:rPr lang="fr-CA" sz="1400" dirty="0" smtClean="0"/>
              <a:t> return </a:t>
            </a:r>
            <a:r>
              <a:rPr lang="fr-CA" sz="1400" dirty="0" err="1" smtClean="0"/>
              <a:t>with</a:t>
            </a:r>
            <a:r>
              <a:rPr lang="fr-CA" sz="1400" dirty="0" smtClean="0"/>
              <a:t> no </a:t>
            </a:r>
            <a:r>
              <a:rPr lang="fr-CA" sz="1400" dirty="0" err="1" smtClean="0"/>
              <a:t>effect</a:t>
            </a:r>
            <a:r>
              <a:rPr lang="fr-CA" sz="1400" dirty="0" smtClean="0"/>
              <a:t>). </a:t>
            </a:r>
          </a:p>
          <a:p>
            <a:pPr lvl="2"/>
            <a:r>
              <a:rPr lang="fr-CA" sz="1400" dirty="0" smtClean="0"/>
              <a:t>This </a:t>
            </a:r>
            <a:r>
              <a:rPr lang="fr-CA" sz="1400" dirty="0" err="1" smtClean="0"/>
              <a:t>behavior</a:t>
            </a:r>
            <a:r>
              <a:rPr lang="fr-CA" sz="1400" dirty="0" smtClean="0"/>
              <a:t> </a:t>
            </a:r>
            <a:r>
              <a:rPr lang="fr-CA" sz="1400" dirty="0" err="1" smtClean="0"/>
              <a:t>may</a:t>
            </a:r>
            <a:r>
              <a:rPr lang="fr-CA" sz="1400" dirty="0" smtClean="0"/>
              <a:t> </a:t>
            </a:r>
            <a:r>
              <a:rPr lang="fr-CA" sz="1400" dirty="0" err="1" smtClean="0"/>
              <a:t>be</a:t>
            </a:r>
            <a:r>
              <a:rPr lang="fr-CA" sz="1400" dirty="0" smtClean="0"/>
              <a:t> </a:t>
            </a:r>
            <a:r>
              <a:rPr lang="fr-CA" sz="1400" dirty="0" err="1" smtClean="0"/>
              <a:t>wished</a:t>
            </a:r>
            <a:r>
              <a:rPr lang="fr-CA" sz="1400" dirty="0" smtClean="0"/>
              <a:t> for in a minimal </a:t>
            </a:r>
            <a:r>
              <a:rPr lang="fr-CA" sz="1400" dirty="0" err="1" smtClean="0"/>
              <a:t>implementation</a:t>
            </a:r>
            <a:r>
              <a:rPr lang="fr-CA" sz="1400" dirty="0" smtClean="0"/>
              <a:t> of the modules or application, </a:t>
            </a:r>
            <a:r>
              <a:rPr lang="fr-CA" sz="1400" dirty="0" err="1" smtClean="0"/>
              <a:t>where</a:t>
            </a:r>
            <a:r>
              <a:rPr lang="fr-CA" sz="1400" dirty="0" smtClean="0"/>
              <a:t> </a:t>
            </a:r>
            <a:r>
              <a:rPr lang="fr-CA" sz="1400" dirty="0" err="1" smtClean="0"/>
              <a:t>only</a:t>
            </a:r>
            <a:r>
              <a:rPr lang="fr-CA" sz="1400" dirty="0" smtClean="0"/>
              <a:t> </a:t>
            </a:r>
            <a:r>
              <a:rPr lang="fr-CA" sz="1400" dirty="0" err="1" smtClean="0"/>
              <a:t>detection</a:t>
            </a:r>
            <a:r>
              <a:rPr lang="fr-CA" sz="1400" dirty="0" smtClean="0"/>
              <a:t> data </a:t>
            </a:r>
            <a:r>
              <a:rPr lang="fr-CA" sz="1400" dirty="0" err="1" smtClean="0"/>
              <a:t>is</a:t>
            </a:r>
            <a:r>
              <a:rPr lang="fr-CA" sz="1400" dirty="0" smtClean="0"/>
              <a:t> </a:t>
            </a:r>
            <a:r>
              <a:rPr lang="fr-CA" sz="1400" dirty="0" err="1" smtClean="0"/>
              <a:t>needed</a:t>
            </a:r>
            <a:r>
              <a:rPr lang="fr-CA" sz="1400" dirty="0"/>
              <a:t> </a:t>
            </a:r>
            <a:r>
              <a:rPr lang="fr-CA" sz="1400" dirty="0" err="1" smtClean="0"/>
              <a:t>with</a:t>
            </a:r>
            <a:r>
              <a:rPr lang="fr-CA" sz="1400" dirty="0" smtClean="0"/>
              <a:t> the default </a:t>
            </a:r>
            <a:r>
              <a:rPr lang="fr-CA" sz="1400" dirty="0" err="1" smtClean="0"/>
              <a:t>sensor</a:t>
            </a:r>
            <a:r>
              <a:rPr lang="fr-CA" sz="1400" dirty="0" smtClean="0"/>
              <a:t> </a:t>
            </a:r>
            <a:r>
              <a:rPr lang="fr-CA" sz="1400" dirty="0" err="1" smtClean="0"/>
              <a:t>behaviour</a:t>
            </a:r>
            <a:r>
              <a:rPr lang="fr-CA" sz="1400" dirty="0" smtClean="0"/>
              <a:t>.</a:t>
            </a:r>
          </a:p>
          <a:p>
            <a:r>
              <a:rPr lang="fr-CA" sz="2000" dirty="0" smtClean="0"/>
              <a:t> The </a:t>
            </a:r>
            <a:r>
              <a:rPr lang="fr-CA" sz="2000" dirty="0" err="1" smtClean="0"/>
              <a:t>ReceiverCANCapture</a:t>
            </a:r>
            <a:r>
              <a:rPr lang="fr-CA" sz="2000" dirty="0" smtClean="0"/>
              <a:t> uses a </a:t>
            </a:r>
            <a:r>
              <a:rPr lang="fr-CA" sz="2000" dirty="0" err="1" smtClean="0"/>
              <a:t>generic</a:t>
            </a:r>
            <a:r>
              <a:rPr lang="fr-CA" sz="2000" dirty="0" smtClean="0"/>
              <a:t> </a:t>
            </a:r>
            <a:r>
              <a:rPr lang="fr-CA" sz="2000" dirty="0" err="1" smtClean="0"/>
              <a:t>AWLCANMessage</a:t>
            </a:r>
            <a:r>
              <a:rPr lang="fr-CA" sz="2000" dirty="0" smtClean="0"/>
              <a:t> structure for communications. The </a:t>
            </a:r>
            <a:r>
              <a:rPr lang="fr-CA" sz="2000" dirty="0" err="1" smtClean="0"/>
              <a:t>ParseMessage</a:t>
            </a:r>
            <a:r>
              <a:rPr lang="fr-CA" sz="2000" dirty="0" smtClean="0"/>
              <a:t>() </a:t>
            </a:r>
            <a:r>
              <a:rPr lang="fr-CA" sz="2000" dirty="0" err="1" smtClean="0"/>
              <a:t>method</a:t>
            </a:r>
            <a:r>
              <a:rPr lang="fr-CA" sz="2000" dirty="0" smtClean="0"/>
              <a:t> </a:t>
            </a:r>
            <a:r>
              <a:rPr lang="fr-CA" sz="2000" dirty="0" err="1" smtClean="0"/>
              <a:t>can</a:t>
            </a:r>
            <a:r>
              <a:rPr lang="fr-CA" sz="2000" dirty="0" smtClean="0"/>
              <a:t> </a:t>
            </a:r>
            <a:r>
              <a:rPr lang="fr-CA" sz="2000" dirty="0" err="1" smtClean="0"/>
              <a:t>be</a:t>
            </a:r>
            <a:r>
              <a:rPr lang="fr-CA" sz="2000" dirty="0" smtClean="0"/>
              <a:t> </a:t>
            </a:r>
            <a:r>
              <a:rPr lang="fr-CA" sz="2000" dirty="0" err="1" smtClean="0"/>
              <a:t>used</a:t>
            </a:r>
            <a:r>
              <a:rPr lang="fr-CA" sz="2000" dirty="0" smtClean="0"/>
              <a:t> by all descendant classes to support the CAN </a:t>
            </a:r>
            <a:r>
              <a:rPr lang="fr-CA" sz="2000" dirty="0" err="1" smtClean="0"/>
              <a:t>protocol</a:t>
            </a:r>
            <a:r>
              <a:rPr lang="fr-CA" sz="2000" dirty="0" smtClean="0"/>
              <a:t>.</a:t>
            </a:r>
          </a:p>
          <a:p>
            <a:pPr lvl="1"/>
            <a:endParaRPr lang="fr-CA" sz="1800" dirty="0" smtClean="0"/>
          </a:p>
          <a:p>
            <a:pPr lvl="2"/>
            <a:endParaRPr lang="fr-CA" sz="1200" dirty="0" smtClean="0"/>
          </a:p>
          <a:p>
            <a:endParaRPr lang="fr-CA" sz="2000" dirty="0" smtClean="0"/>
          </a:p>
          <a:p>
            <a:endParaRPr lang="fr-CA" sz="2000" dirty="0" smtClean="0"/>
          </a:p>
          <a:p>
            <a:pPr marL="0" indent="0">
              <a:buNone/>
            </a:pPr>
            <a:endParaRPr lang="fr-CA" sz="1600" dirty="0" smtClean="0"/>
          </a:p>
          <a:p>
            <a:pPr lvl="2"/>
            <a:endParaRPr lang="fr-CA" sz="1600" dirty="0" smtClean="0"/>
          </a:p>
        </p:txBody>
      </p:sp>
    </p:spTree>
    <p:extLst>
      <p:ext uri="{BB962C8B-B14F-4D97-AF65-F5344CB8AC3E}">
        <p14:creationId xmlns:p14="http://schemas.microsoft.com/office/powerpoint/2010/main" val="960588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ReceiverCANCapture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1567" y="2630798"/>
            <a:ext cx="10131425" cy="3649133"/>
          </a:xfrm>
        </p:spPr>
        <p:txBody>
          <a:bodyPr>
            <a:noAutofit/>
          </a:bodyPr>
          <a:lstStyle/>
          <a:p>
            <a:r>
              <a:rPr lang="en-US" sz="2000" dirty="0" smtClean="0"/>
              <a:t> </a:t>
            </a:r>
            <a:r>
              <a:rPr lang="en-US" sz="2000" dirty="0"/>
              <a:t>Derived classes that wish to implement a CAN interface must define methods for:</a:t>
            </a:r>
          </a:p>
          <a:p>
            <a:pPr lvl="1"/>
            <a:r>
              <a:rPr lang="en-US" sz="1600" dirty="0"/>
              <a:t>   </a:t>
            </a:r>
            <a:r>
              <a:rPr lang="en-US" sz="1600" dirty="0" err="1" smtClean="0"/>
              <a:t>OpenCANPort</a:t>
            </a:r>
            <a:r>
              <a:rPr lang="en-US" sz="1600" dirty="0"/>
              <a:t>(), </a:t>
            </a:r>
            <a:r>
              <a:rPr lang="en-US" sz="1600" dirty="0" err="1"/>
              <a:t>CloseCANPort</a:t>
            </a:r>
            <a:r>
              <a:rPr lang="en-US" sz="1600" dirty="0"/>
              <a:t>, </a:t>
            </a:r>
            <a:r>
              <a:rPr lang="en-US" sz="1600" dirty="0" err="1"/>
              <a:t>WriteMessage</a:t>
            </a:r>
            <a:r>
              <a:rPr lang="en-US" sz="1600" dirty="0"/>
              <a:t>(), </a:t>
            </a:r>
            <a:r>
              <a:rPr lang="en-US" sz="1600" dirty="0" err="1"/>
              <a:t>DoOneThreadIteration</a:t>
            </a:r>
            <a:r>
              <a:rPr lang="en-US" sz="1600" dirty="0"/>
              <a:t>() and </a:t>
            </a:r>
            <a:r>
              <a:rPr lang="en-US" sz="1600" dirty="0" err="1"/>
              <a:t>ReadConfigFromPropTree</a:t>
            </a:r>
            <a:r>
              <a:rPr lang="en-US" sz="1600" dirty="0"/>
              <a:t>().</a:t>
            </a:r>
          </a:p>
          <a:p>
            <a:r>
              <a:rPr lang="fr-CA" sz="2000" dirty="0" smtClean="0"/>
              <a:t>To </a:t>
            </a:r>
            <a:r>
              <a:rPr lang="fr-CA" sz="2000" dirty="0" err="1"/>
              <a:t>parse</a:t>
            </a:r>
            <a:r>
              <a:rPr lang="fr-CA" sz="2000" dirty="0"/>
              <a:t> </a:t>
            </a:r>
            <a:r>
              <a:rPr lang="fr-CA" sz="2000" dirty="0" err="1"/>
              <a:t>incoming</a:t>
            </a:r>
            <a:r>
              <a:rPr lang="fr-CA" sz="2000" dirty="0"/>
              <a:t> messages:</a:t>
            </a:r>
          </a:p>
          <a:p>
            <a:pPr lvl="1"/>
            <a:r>
              <a:rPr lang="en-US" sz="1600" dirty="0" smtClean="0"/>
              <a:t>In </a:t>
            </a:r>
            <a:r>
              <a:rPr lang="en-US" sz="1600" dirty="0" err="1"/>
              <a:t>DoOneThreadIteration</a:t>
            </a:r>
            <a:r>
              <a:rPr lang="en-US" sz="1600" dirty="0"/>
              <a:t>(), once a CAN Message has been read and Formatted into a </a:t>
            </a:r>
            <a:r>
              <a:rPr lang="en-US" sz="1600" dirty="0" err="1"/>
              <a:t>AWLCANMessage</a:t>
            </a:r>
            <a:r>
              <a:rPr lang="en-US" sz="1600" dirty="0"/>
              <a:t>,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derived classes can call </a:t>
            </a:r>
            <a:r>
              <a:rPr lang="en-US" sz="1600" dirty="0" err="1"/>
              <a:t>ParseMessage</a:t>
            </a:r>
            <a:r>
              <a:rPr lang="en-US" sz="1600" dirty="0"/>
              <a:t>() to continue the interpretation of the messages.</a:t>
            </a:r>
          </a:p>
          <a:p>
            <a:pPr lvl="1"/>
            <a:r>
              <a:rPr lang="en-US" sz="1600" dirty="0" smtClean="0"/>
              <a:t>In </a:t>
            </a:r>
            <a:r>
              <a:rPr lang="en-US" sz="1600" dirty="0" err="1"/>
              <a:t>DoOneThreadIteration</a:t>
            </a:r>
            <a:r>
              <a:rPr lang="en-US" sz="1600" dirty="0"/>
              <a:t>(), derived classes should also handle the disconnection / reconnection of </a:t>
            </a:r>
            <a:r>
              <a:rPr lang="en-US" sz="1600" dirty="0" smtClean="0"/>
              <a:t>the CAN </a:t>
            </a:r>
            <a:r>
              <a:rPr lang="en-US" sz="1600" dirty="0"/>
              <a:t>port in a robust manner</a:t>
            </a:r>
            <a:r>
              <a:rPr lang="en-US" sz="1600" dirty="0" smtClean="0"/>
              <a:t>.</a:t>
            </a:r>
            <a:endParaRPr lang="fr-CA" sz="1600" dirty="0"/>
          </a:p>
          <a:p>
            <a:r>
              <a:rPr lang="fr-CA" sz="2000" dirty="0" smtClean="0"/>
              <a:t>To </a:t>
            </a:r>
            <a:r>
              <a:rPr lang="fr-CA" sz="2000" dirty="0"/>
              <a:t>Write </a:t>
            </a:r>
            <a:r>
              <a:rPr lang="fr-CA" sz="2000" dirty="0" err="1"/>
              <a:t>outgoing</a:t>
            </a:r>
            <a:r>
              <a:rPr lang="fr-CA" sz="2000" dirty="0"/>
              <a:t> messages:</a:t>
            </a:r>
          </a:p>
          <a:p>
            <a:pPr lvl="1"/>
            <a:r>
              <a:rPr lang="en-US" sz="1600" dirty="0" smtClean="0"/>
              <a:t>Write </a:t>
            </a:r>
            <a:r>
              <a:rPr lang="en-US" sz="1600" dirty="0"/>
              <a:t>the appropriate </a:t>
            </a:r>
            <a:r>
              <a:rPr lang="en-US" sz="1600" dirty="0" err="1"/>
              <a:t>WriteMessage</a:t>
            </a:r>
            <a:r>
              <a:rPr lang="en-US" sz="1600" dirty="0"/>
              <a:t>() to send an </a:t>
            </a:r>
            <a:r>
              <a:rPr lang="en-US" sz="1600" dirty="0" err="1"/>
              <a:t>AWLCANMessage</a:t>
            </a:r>
            <a:r>
              <a:rPr lang="en-US" sz="1600" dirty="0"/>
              <a:t> to the CAN device</a:t>
            </a:r>
            <a:r>
              <a:rPr lang="en-US" sz="1600" dirty="0" smtClean="0"/>
              <a:t>.</a:t>
            </a:r>
            <a:endParaRPr lang="fr-CA" sz="1400" dirty="0" smtClean="0"/>
          </a:p>
          <a:p>
            <a:pPr lvl="2"/>
            <a:endParaRPr lang="fr-CA" sz="1200" dirty="0" smtClean="0"/>
          </a:p>
          <a:p>
            <a:endParaRPr lang="fr-CA" sz="2000" dirty="0" smtClean="0"/>
          </a:p>
          <a:p>
            <a:endParaRPr lang="fr-CA" sz="2000" dirty="0" smtClean="0"/>
          </a:p>
          <a:p>
            <a:pPr marL="0" indent="0">
              <a:buNone/>
            </a:pPr>
            <a:endParaRPr lang="fr-CA" sz="1600" dirty="0" smtClean="0"/>
          </a:p>
          <a:p>
            <a:pPr lvl="2"/>
            <a:endParaRPr lang="fr-CA" sz="1600" dirty="0" smtClean="0"/>
          </a:p>
        </p:txBody>
      </p:sp>
    </p:spTree>
    <p:extLst>
      <p:ext uri="{BB962C8B-B14F-4D97-AF65-F5344CB8AC3E}">
        <p14:creationId xmlns:p14="http://schemas.microsoft.com/office/powerpoint/2010/main" val="2467630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ReceiverEasySyncCapture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2000" dirty="0" smtClean="0"/>
              <a:t>The </a:t>
            </a:r>
            <a:r>
              <a:rPr lang="fr-CA" sz="2000" dirty="0" err="1" smtClean="0"/>
              <a:t>ReceiverEasySyncCapture</a:t>
            </a:r>
            <a:r>
              <a:rPr lang="fr-CA" sz="2000" dirty="0" smtClean="0"/>
              <a:t> class </a:t>
            </a:r>
            <a:r>
              <a:rPr lang="fr-CA" sz="2000" dirty="0" err="1" smtClean="0"/>
              <a:t>is</a:t>
            </a:r>
            <a:r>
              <a:rPr lang="fr-CA" sz="2000" dirty="0" smtClean="0"/>
              <a:t> an </a:t>
            </a:r>
            <a:r>
              <a:rPr lang="fr-CA" sz="2000" dirty="0" err="1" smtClean="0"/>
              <a:t>example</a:t>
            </a:r>
            <a:r>
              <a:rPr lang="fr-CA" sz="2000" dirty="0" smtClean="0"/>
              <a:t> </a:t>
            </a:r>
            <a:r>
              <a:rPr lang="fr-CA" sz="2000" dirty="0" err="1" smtClean="0"/>
              <a:t>implementation</a:t>
            </a:r>
            <a:r>
              <a:rPr lang="fr-CA" sz="2000" dirty="0" smtClean="0"/>
              <a:t> if a </a:t>
            </a:r>
            <a:r>
              <a:rPr lang="fr-CA" sz="2000" dirty="0" err="1" smtClean="0"/>
              <a:t>ReceiverCANCaptureClass</a:t>
            </a:r>
            <a:r>
              <a:rPr lang="fr-CA" sz="2000" dirty="0" smtClean="0"/>
              <a:t>.</a:t>
            </a:r>
          </a:p>
          <a:p>
            <a:r>
              <a:rPr lang="fr-CA" sz="2000" dirty="0" smtClean="0"/>
              <a:t>It </a:t>
            </a:r>
            <a:r>
              <a:rPr lang="fr-CA" sz="2000" dirty="0" err="1" smtClean="0"/>
              <a:t>is</a:t>
            </a:r>
            <a:r>
              <a:rPr lang="fr-CA" sz="2000" dirty="0" smtClean="0"/>
              <a:t> </a:t>
            </a:r>
            <a:r>
              <a:rPr lang="fr-CA" sz="2000" dirty="0" err="1" smtClean="0"/>
              <a:t>designed</a:t>
            </a:r>
            <a:r>
              <a:rPr lang="fr-CA" sz="2000" dirty="0" smtClean="0"/>
              <a:t> for the </a:t>
            </a:r>
            <a:r>
              <a:rPr lang="fr-CA" sz="2000" dirty="0" err="1" smtClean="0"/>
              <a:t>EasySync</a:t>
            </a:r>
            <a:r>
              <a:rPr lang="fr-CA" sz="2000" dirty="0" smtClean="0"/>
              <a:t> CAN to USB Interface.</a:t>
            </a:r>
          </a:p>
          <a:p>
            <a:pPr lvl="1"/>
            <a:r>
              <a:rPr lang="fr-CA" sz="1600" dirty="0" err="1" smtClean="0"/>
              <a:t>Using</a:t>
            </a:r>
            <a:r>
              <a:rPr lang="fr-CA" sz="1600" dirty="0" smtClean="0"/>
              <a:t> </a:t>
            </a:r>
            <a:r>
              <a:rPr lang="fr-CA" sz="1600" dirty="0" err="1" smtClean="0"/>
              <a:t>this</a:t>
            </a:r>
            <a:r>
              <a:rPr lang="fr-CA" sz="1600" dirty="0" smtClean="0"/>
              <a:t> interface, the CAN port </a:t>
            </a:r>
            <a:r>
              <a:rPr lang="fr-CA" sz="1600" dirty="0" err="1" smtClean="0"/>
              <a:t>is</a:t>
            </a:r>
            <a:r>
              <a:rPr lang="fr-CA" sz="1600" dirty="0" smtClean="0"/>
              <a:t> </a:t>
            </a:r>
            <a:r>
              <a:rPr lang="fr-CA" sz="1600" dirty="0" err="1" smtClean="0"/>
              <a:t>seen</a:t>
            </a:r>
            <a:r>
              <a:rPr lang="fr-CA" sz="1600" dirty="0" smtClean="0"/>
              <a:t> as a serial port.  CAN messages are </a:t>
            </a:r>
            <a:r>
              <a:rPr lang="fr-CA" sz="1600" dirty="0" err="1" smtClean="0"/>
              <a:t>formatted</a:t>
            </a:r>
            <a:r>
              <a:rPr lang="fr-CA" sz="1600" dirty="0" smtClean="0"/>
              <a:t> in a single </a:t>
            </a:r>
            <a:r>
              <a:rPr lang="fr-CA" sz="1600" dirty="0" err="1" smtClean="0"/>
              <a:t>text</a:t>
            </a:r>
            <a:r>
              <a:rPr lang="fr-CA" sz="1600" dirty="0" smtClean="0"/>
              <a:t> </a:t>
            </a:r>
            <a:r>
              <a:rPr lang="fr-CA" sz="1600" smtClean="0"/>
              <a:t>line.</a:t>
            </a:r>
            <a:endParaRPr lang="fr-CA" sz="1200" dirty="0" smtClean="0"/>
          </a:p>
          <a:p>
            <a:endParaRPr lang="fr-CA" sz="2000" dirty="0" smtClean="0"/>
          </a:p>
          <a:p>
            <a:endParaRPr lang="fr-CA" sz="2000" dirty="0" smtClean="0"/>
          </a:p>
          <a:p>
            <a:pPr marL="0" indent="0">
              <a:buNone/>
            </a:pPr>
            <a:endParaRPr lang="fr-CA" sz="1600" dirty="0" smtClean="0"/>
          </a:p>
          <a:p>
            <a:pPr lvl="2"/>
            <a:endParaRPr lang="fr-CA" sz="1600" dirty="0" smtClean="0"/>
          </a:p>
        </p:txBody>
      </p:sp>
    </p:spTree>
    <p:extLst>
      <p:ext uri="{BB962C8B-B14F-4D97-AF65-F5344CB8AC3E}">
        <p14:creationId xmlns:p14="http://schemas.microsoft.com/office/powerpoint/2010/main" val="345969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ReceiverSimulatorCapture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2000" dirty="0" smtClean="0"/>
              <a:t>The </a:t>
            </a:r>
            <a:r>
              <a:rPr lang="fr-CA" sz="2000" dirty="0" err="1" smtClean="0"/>
              <a:t>ReceiverSimulatorCaptureclass</a:t>
            </a:r>
            <a:r>
              <a:rPr lang="fr-CA" sz="2000" dirty="0" smtClean="0"/>
              <a:t> </a:t>
            </a:r>
            <a:r>
              <a:rPr lang="fr-CA" sz="2000" dirty="0" err="1" smtClean="0"/>
              <a:t>is</a:t>
            </a:r>
            <a:r>
              <a:rPr lang="fr-CA" sz="2000" dirty="0" smtClean="0"/>
              <a:t> a </a:t>
            </a:r>
            <a:r>
              <a:rPr lang="fr-CA" sz="2000" dirty="0" err="1" smtClean="0"/>
              <a:t>simplified</a:t>
            </a:r>
            <a:r>
              <a:rPr lang="fr-CA" sz="2000" dirty="0" smtClean="0"/>
              <a:t> </a:t>
            </a:r>
            <a:r>
              <a:rPr lang="fr-CA" sz="2000" dirty="0" err="1" smtClean="0"/>
              <a:t>example</a:t>
            </a:r>
            <a:r>
              <a:rPr lang="fr-CA" sz="2000" dirty="0" smtClean="0"/>
              <a:t> </a:t>
            </a:r>
            <a:r>
              <a:rPr lang="fr-CA" sz="2000" dirty="0" err="1" smtClean="0"/>
              <a:t>implementation</a:t>
            </a:r>
            <a:r>
              <a:rPr lang="fr-CA" sz="2000" dirty="0" smtClean="0"/>
              <a:t> if a </a:t>
            </a:r>
            <a:r>
              <a:rPr lang="fr-CA" sz="2000" dirty="0" err="1" smtClean="0"/>
              <a:t>ReceiverCaptureClass</a:t>
            </a:r>
            <a:r>
              <a:rPr lang="fr-CA" sz="2000" dirty="0" smtClean="0"/>
              <a:t>.</a:t>
            </a:r>
          </a:p>
          <a:p>
            <a:r>
              <a:rPr lang="fr-CA" sz="2000" dirty="0" smtClean="0"/>
              <a:t>It </a:t>
            </a:r>
            <a:r>
              <a:rPr lang="fr-CA" sz="2000" dirty="0" err="1" smtClean="0"/>
              <a:t>is</a:t>
            </a:r>
            <a:r>
              <a:rPr lang="fr-CA" sz="2000" dirty="0" smtClean="0"/>
              <a:t> </a:t>
            </a:r>
            <a:r>
              <a:rPr lang="fr-CA" sz="2000" dirty="0" err="1" smtClean="0"/>
              <a:t>designed</a:t>
            </a:r>
            <a:r>
              <a:rPr lang="fr-CA" sz="2000" dirty="0" smtClean="0"/>
              <a:t> to </a:t>
            </a:r>
            <a:r>
              <a:rPr lang="fr-CA" sz="2000" dirty="0" err="1" smtClean="0"/>
              <a:t>simulate</a:t>
            </a:r>
            <a:r>
              <a:rPr lang="fr-CA" sz="2000" dirty="0" smtClean="0"/>
              <a:t> a set of acquisition data </a:t>
            </a:r>
            <a:r>
              <a:rPr lang="fr-CA" sz="2000" dirty="0" err="1" smtClean="0"/>
              <a:t>without</a:t>
            </a:r>
            <a:r>
              <a:rPr lang="fr-CA" sz="2000" dirty="0" smtClean="0"/>
              <a:t> the </a:t>
            </a:r>
            <a:r>
              <a:rPr lang="fr-CA" sz="2000" dirty="0" err="1" smtClean="0"/>
              <a:t>presence</a:t>
            </a:r>
            <a:r>
              <a:rPr lang="fr-CA" sz="2000" dirty="0" smtClean="0"/>
              <a:t> of a </a:t>
            </a:r>
            <a:r>
              <a:rPr lang="fr-CA" sz="2000" dirty="0" err="1" smtClean="0"/>
              <a:t>physical</a:t>
            </a:r>
            <a:r>
              <a:rPr lang="fr-CA" sz="2000" dirty="0" smtClean="0"/>
              <a:t> </a:t>
            </a:r>
            <a:r>
              <a:rPr lang="fr-CA" sz="2000" dirty="0" err="1" smtClean="0"/>
              <a:t>device</a:t>
            </a:r>
            <a:r>
              <a:rPr lang="fr-CA" sz="2000" dirty="0" smtClean="0"/>
              <a:t>.</a:t>
            </a:r>
          </a:p>
          <a:p>
            <a:pPr lvl="1"/>
            <a:r>
              <a:rPr lang="fr-CA" sz="1600" dirty="0" err="1" smtClean="0"/>
              <a:t>Useful</a:t>
            </a:r>
            <a:r>
              <a:rPr lang="fr-CA" sz="1600" dirty="0" smtClean="0"/>
              <a:t> </a:t>
            </a:r>
            <a:r>
              <a:rPr lang="fr-CA" sz="1600" dirty="0" err="1" smtClean="0"/>
              <a:t>while</a:t>
            </a:r>
            <a:r>
              <a:rPr lang="fr-CA" sz="1600" dirty="0" smtClean="0"/>
              <a:t> </a:t>
            </a:r>
            <a:r>
              <a:rPr lang="fr-CA" sz="1600" dirty="0" err="1" smtClean="0"/>
              <a:t>debugging</a:t>
            </a:r>
            <a:r>
              <a:rPr lang="fr-CA" sz="1600" dirty="0" smtClean="0"/>
              <a:t> or for application </a:t>
            </a:r>
            <a:r>
              <a:rPr lang="fr-CA" sz="1600" dirty="0" err="1" smtClean="0"/>
              <a:t>demo</a:t>
            </a:r>
            <a:r>
              <a:rPr lang="fr-CA" sz="1600" dirty="0" smtClean="0"/>
              <a:t> </a:t>
            </a:r>
            <a:r>
              <a:rPr lang="fr-CA" sz="1600" dirty="0" err="1" smtClean="0"/>
              <a:t>purposes</a:t>
            </a:r>
            <a:r>
              <a:rPr lang="fr-CA" sz="1600" smtClean="0"/>
              <a:t>.</a:t>
            </a:r>
            <a:endParaRPr lang="fr-CA" sz="2000" dirty="0" smtClean="0"/>
          </a:p>
          <a:p>
            <a:endParaRPr lang="fr-CA" sz="2000" dirty="0" smtClean="0"/>
          </a:p>
          <a:p>
            <a:pPr marL="0" indent="0">
              <a:buNone/>
            </a:pPr>
            <a:endParaRPr lang="fr-CA" sz="1600" dirty="0" smtClean="0"/>
          </a:p>
          <a:p>
            <a:pPr lvl="2"/>
            <a:endParaRPr lang="fr-CA" sz="1600" dirty="0" smtClean="0"/>
          </a:p>
        </p:txBody>
      </p:sp>
    </p:spTree>
    <p:extLst>
      <p:ext uri="{BB962C8B-B14F-4D97-AF65-F5344CB8AC3E}">
        <p14:creationId xmlns:p14="http://schemas.microsoft.com/office/powerpoint/2010/main" val="1156152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« </a:t>
            </a:r>
            <a:r>
              <a:rPr lang="fr-CA" dirty="0" err="1" smtClean="0"/>
              <a:t>Worker</a:t>
            </a:r>
            <a:r>
              <a:rPr lang="fr-CA" dirty="0" smtClean="0"/>
              <a:t> » </a:t>
            </a:r>
            <a:r>
              <a:rPr lang="fr-CA" dirty="0" err="1" smtClean="0"/>
              <a:t>models</a:t>
            </a:r>
            <a:r>
              <a:rPr lang="fr-CA" dirty="0" smtClean="0"/>
              <a:t>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CA" sz="2000" dirty="0" smtClean="0"/>
              <a:t>AWL </a:t>
            </a:r>
            <a:r>
              <a:rPr lang="fr-CA" sz="2000" dirty="0" smtClean="0"/>
              <a:t>application support </a:t>
            </a:r>
            <a:r>
              <a:rPr lang="fr-CA" sz="2000" dirty="0" err="1" smtClean="0"/>
              <a:t>objects</a:t>
            </a:r>
            <a:r>
              <a:rPr lang="fr-CA" sz="2000" dirty="0" smtClean="0"/>
              <a:t> </a:t>
            </a:r>
            <a:r>
              <a:rPr lang="fr-CA" sz="2000" dirty="0" err="1" smtClean="0"/>
              <a:t>work</a:t>
            </a:r>
            <a:r>
              <a:rPr lang="fr-CA" sz="2000" dirty="0" smtClean="0"/>
              <a:t> in applications </a:t>
            </a:r>
            <a:r>
              <a:rPr lang="fr-CA" sz="2000" dirty="0" err="1" smtClean="0"/>
              <a:t>under</a:t>
            </a:r>
            <a:r>
              <a:rPr lang="fr-CA" sz="2000" dirty="0" smtClean="0"/>
              <a:t> </a:t>
            </a:r>
            <a:r>
              <a:rPr lang="fr-CA" sz="2000" dirty="0" err="1" smtClean="0"/>
              <a:t>two</a:t>
            </a:r>
            <a:r>
              <a:rPr lang="fr-CA" sz="2000" dirty="0" smtClean="0"/>
              <a:t> </a:t>
            </a:r>
            <a:r>
              <a:rPr lang="fr-CA" sz="2000" dirty="0" err="1" smtClean="0"/>
              <a:t>separate</a:t>
            </a:r>
            <a:r>
              <a:rPr lang="fr-CA" sz="2000" dirty="0" smtClean="0"/>
              <a:t> </a:t>
            </a:r>
            <a:r>
              <a:rPr lang="fr-CA" sz="2000" dirty="0" err="1" smtClean="0"/>
              <a:t>models</a:t>
            </a:r>
            <a:r>
              <a:rPr lang="fr-CA" sz="2000" dirty="0" smtClean="0"/>
              <a:t>:</a:t>
            </a:r>
          </a:p>
          <a:p>
            <a:r>
              <a:rPr lang="fr-CA" sz="2000" i="1" dirty="0" err="1" smtClean="0"/>
              <a:t>ThreadedWorker</a:t>
            </a:r>
            <a:r>
              <a:rPr lang="fr-CA" sz="2000" dirty="0" smtClean="0"/>
              <a:t> for </a:t>
            </a:r>
            <a:r>
              <a:rPr lang="fr-CA" sz="2000" dirty="0" err="1" smtClean="0"/>
              <a:t>objects</a:t>
            </a:r>
            <a:r>
              <a:rPr lang="fr-CA" sz="2000" dirty="0" smtClean="0"/>
              <a:t> </a:t>
            </a:r>
            <a:r>
              <a:rPr lang="fr-CA" sz="2000" dirty="0" err="1" smtClean="0"/>
              <a:t>that</a:t>
            </a:r>
            <a:r>
              <a:rPr lang="fr-CA" sz="2000" dirty="0" smtClean="0"/>
              <a:t> </a:t>
            </a:r>
            <a:r>
              <a:rPr lang="fr-CA" sz="2000" dirty="0" err="1" smtClean="0"/>
              <a:t>run</a:t>
            </a:r>
            <a:r>
              <a:rPr lang="fr-CA" sz="2000" dirty="0" smtClean="0"/>
              <a:t> </a:t>
            </a:r>
            <a:r>
              <a:rPr lang="fr-CA" sz="2000" dirty="0" err="1" smtClean="0"/>
              <a:t>independly</a:t>
            </a:r>
            <a:r>
              <a:rPr lang="fr-CA" sz="2000" dirty="0" smtClean="0"/>
              <a:t> of the application in a thread.</a:t>
            </a:r>
          </a:p>
          <a:p>
            <a:r>
              <a:rPr lang="fr-CA" sz="2000" i="1" dirty="0" err="1" smtClean="0"/>
              <a:t>LoopedWorker</a:t>
            </a:r>
            <a:r>
              <a:rPr lang="fr-CA" sz="2000" dirty="0" smtClean="0"/>
              <a:t> for </a:t>
            </a:r>
            <a:r>
              <a:rPr lang="fr-CA" sz="2000" dirty="0" err="1" smtClean="0"/>
              <a:t>objects</a:t>
            </a:r>
            <a:r>
              <a:rPr lang="fr-CA" sz="2000" dirty="0" smtClean="0"/>
              <a:t> </a:t>
            </a:r>
            <a:r>
              <a:rPr lang="fr-CA" sz="2000" dirty="0" err="1" smtClean="0"/>
              <a:t>that</a:t>
            </a:r>
            <a:r>
              <a:rPr lang="fr-CA" sz="2000" dirty="0" smtClean="0"/>
              <a:t> are </a:t>
            </a:r>
            <a:r>
              <a:rPr lang="fr-CA" sz="2000" dirty="0" err="1" smtClean="0"/>
              <a:t>explicitly</a:t>
            </a:r>
            <a:r>
              <a:rPr lang="fr-CA" sz="2000" dirty="0" smtClean="0"/>
              <a:t> and </a:t>
            </a:r>
            <a:r>
              <a:rPr lang="fr-CA" sz="2000" dirty="0" err="1" smtClean="0"/>
              <a:t>periodically</a:t>
            </a:r>
            <a:r>
              <a:rPr lang="fr-CA" sz="2000" dirty="0" smtClean="0"/>
              <a:t> </a:t>
            </a:r>
            <a:r>
              <a:rPr lang="fr-CA" sz="2000" dirty="0" err="1" smtClean="0"/>
              <a:t>invoked</a:t>
            </a:r>
            <a:r>
              <a:rPr lang="fr-CA" sz="2000" dirty="0" smtClean="0"/>
              <a:t> by the application as </a:t>
            </a:r>
            <a:r>
              <a:rPr lang="fr-CA" sz="2000" dirty="0" err="1" smtClean="0"/>
              <a:t>pa</a:t>
            </a:r>
            <a:r>
              <a:rPr lang="fr-CA" sz="2000" dirty="0" smtClean="0"/>
              <a:t> part of </a:t>
            </a:r>
            <a:r>
              <a:rPr lang="fr-CA" sz="2000" dirty="0" err="1" smtClean="0"/>
              <a:t>their</a:t>
            </a:r>
            <a:r>
              <a:rPr lang="fr-CA" sz="2000" dirty="0" smtClean="0"/>
              <a:t> messaging </a:t>
            </a:r>
            <a:r>
              <a:rPr lang="fr-CA" sz="2000" dirty="0" err="1" smtClean="0"/>
              <a:t>lopp</a:t>
            </a:r>
            <a:r>
              <a:rPr lang="fr-CA" sz="2000" dirty="0" smtClean="0"/>
              <a:t> </a:t>
            </a:r>
            <a:r>
              <a:rPr lang="fr-CA" sz="2000" dirty="0" err="1" smtClean="0"/>
              <a:t>processing</a:t>
            </a:r>
            <a:r>
              <a:rPr lang="fr-CA" sz="2000" dirty="0" smtClean="0"/>
              <a:t>.</a:t>
            </a:r>
          </a:p>
          <a:p>
            <a:pPr marL="0" indent="0">
              <a:buNone/>
            </a:pPr>
            <a:r>
              <a:rPr lang="fr-CA" sz="2000" dirty="0" err="1" smtClean="0"/>
              <a:t>Both</a:t>
            </a:r>
            <a:r>
              <a:rPr lang="fr-CA" sz="2000" dirty="0" smtClean="0"/>
              <a:t> types of </a:t>
            </a:r>
            <a:r>
              <a:rPr lang="fr-CA" sz="2000" dirty="0" err="1" smtClean="0"/>
              <a:t>worker</a:t>
            </a:r>
            <a:r>
              <a:rPr lang="fr-CA" sz="2000" dirty="0" smtClean="0"/>
              <a:t> </a:t>
            </a:r>
            <a:r>
              <a:rPr lang="fr-CA" sz="2000" dirty="0" err="1" smtClean="0"/>
              <a:t>objects</a:t>
            </a:r>
            <a:r>
              <a:rPr lang="fr-CA" sz="2000" dirty="0" smtClean="0"/>
              <a:t> </a:t>
            </a:r>
            <a:r>
              <a:rPr lang="fr-CA" sz="2000" dirty="0" err="1" smtClean="0"/>
              <a:t>share</a:t>
            </a:r>
            <a:r>
              <a:rPr lang="fr-CA" sz="2000" dirty="0" smtClean="0"/>
              <a:t> a </a:t>
            </a:r>
            <a:r>
              <a:rPr lang="fr-CA" sz="2000" dirty="0" err="1" smtClean="0"/>
              <a:t>similar</a:t>
            </a:r>
            <a:r>
              <a:rPr lang="fr-CA" sz="2000" dirty="0" smtClean="0"/>
              <a:t> interface:</a:t>
            </a:r>
          </a:p>
          <a:p>
            <a:pPr lvl="1"/>
            <a:r>
              <a:rPr lang="fr-CA" sz="1400" dirty="0" err="1" smtClean="0"/>
              <a:t>Create</a:t>
            </a:r>
            <a:endParaRPr lang="fr-CA" sz="1400" dirty="0" smtClean="0"/>
          </a:p>
          <a:p>
            <a:pPr lvl="1"/>
            <a:r>
              <a:rPr lang="fr-CA" sz="1400" i="1" dirty="0" smtClean="0"/>
              <a:t>Go()</a:t>
            </a:r>
          </a:p>
          <a:p>
            <a:pPr lvl="1"/>
            <a:r>
              <a:rPr lang="fr-CA" sz="1400" dirty="0" smtClean="0"/>
              <a:t>In application  </a:t>
            </a:r>
            <a:r>
              <a:rPr lang="fr-CA" sz="1400" dirty="0" err="1" smtClean="0"/>
              <a:t>loop</a:t>
            </a:r>
            <a:endParaRPr lang="fr-CA" sz="1400" dirty="0" smtClean="0"/>
          </a:p>
          <a:p>
            <a:pPr lvl="2"/>
            <a:r>
              <a:rPr lang="fr-CA" sz="1400" dirty="0" smtClean="0"/>
              <a:t>Check if </a:t>
            </a:r>
            <a:r>
              <a:rPr lang="fr-CA" sz="1400" i="1" dirty="0" err="1" smtClean="0"/>
              <a:t>WasStopped</a:t>
            </a:r>
            <a:r>
              <a:rPr lang="fr-CA" sz="1400" i="1" dirty="0" smtClean="0"/>
              <a:t>()</a:t>
            </a:r>
          </a:p>
          <a:p>
            <a:pPr lvl="2"/>
            <a:r>
              <a:rPr lang="fr-CA" sz="1400" dirty="0" smtClean="0"/>
              <a:t>For </a:t>
            </a:r>
            <a:r>
              <a:rPr lang="fr-CA" sz="1400" i="1" dirty="0" err="1" smtClean="0"/>
              <a:t>Lopped</a:t>
            </a:r>
            <a:r>
              <a:rPr lang="fr-CA" sz="1400" i="1" dirty="0" err="1" smtClean="0"/>
              <a:t>Workers</a:t>
            </a:r>
            <a:r>
              <a:rPr lang="fr-CA" sz="1400" i="1" dirty="0" smtClean="0"/>
              <a:t>,</a:t>
            </a:r>
            <a:r>
              <a:rPr lang="fr-CA" sz="1400" dirty="0" smtClean="0"/>
              <a:t> </a:t>
            </a:r>
            <a:r>
              <a:rPr lang="fr-CA" sz="1400" dirty="0" err="1" smtClean="0"/>
              <a:t>invoke</a:t>
            </a:r>
            <a:r>
              <a:rPr lang="fr-CA" sz="1400" dirty="0" smtClean="0"/>
              <a:t> </a:t>
            </a:r>
            <a:r>
              <a:rPr lang="fr-CA" sz="1400" i="1" dirty="0" err="1" smtClean="0"/>
              <a:t>SpinOnce</a:t>
            </a:r>
            <a:r>
              <a:rPr lang="fr-CA" sz="1400" i="1" dirty="0" smtClean="0"/>
              <a:t>(</a:t>
            </a:r>
            <a:r>
              <a:rPr lang="fr-CA" sz="1400" dirty="0" smtClean="0"/>
              <a:t>)</a:t>
            </a:r>
          </a:p>
          <a:p>
            <a:pPr lvl="1"/>
            <a:r>
              <a:rPr lang="fr-CA" sz="1400" i="1" dirty="0" smtClean="0"/>
              <a:t>Stop()</a:t>
            </a:r>
            <a:endParaRPr lang="fr-CA" sz="1400" i="1" dirty="0" smtClean="0"/>
          </a:p>
          <a:p>
            <a:pPr marL="0" indent="0">
              <a:buNone/>
            </a:pPr>
            <a:endParaRPr lang="fr-CA" sz="1600" dirty="0" smtClean="0"/>
          </a:p>
          <a:p>
            <a:pPr lvl="2"/>
            <a:endParaRPr lang="fr-CA" sz="1600" dirty="0" smtClean="0"/>
          </a:p>
        </p:txBody>
      </p:sp>
    </p:spTree>
    <p:extLst>
      <p:ext uri="{BB962C8B-B14F-4D97-AF65-F5344CB8AC3E}">
        <p14:creationId xmlns:p14="http://schemas.microsoft.com/office/powerpoint/2010/main" val="1172083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«</a:t>
            </a:r>
            <a:r>
              <a:rPr lang="fr-CA" dirty="0" err="1" smtClean="0"/>
              <a:t>PublisheR</a:t>
            </a:r>
            <a:r>
              <a:rPr lang="fr-CA" dirty="0" smtClean="0"/>
              <a:t> / </a:t>
            </a:r>
            <a:r>
              <a:rPr lang="fr-CA" dirty="0" err="1" smtClean="0"/>
              <a:t>Subscription</a:t>
            </a:r>
            <a:r>
              <a:rPr lang="fr-CA" dirty="0" smtClean="0"/>
              <a:t>» model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2520439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CA" sz="2000" dirty="0" smtClean="0"/>
          </a:p>
          <a:p>
            <a:pPr marL="0" indent="0">
              <a:buNone/>
            </a:pPr>
            <a:r>
              <a:rPr lang="fr-CA" sz="2000" dirty="0" smtClean="0"/>
              <a:t>To </a:t>
            </a:r>
            <a:r>
              <a:rPr lang="fr-CA" sz="2000" dirty="0" err="1" smtClean="0"/>
              <a:t>access</a:t>
            </a:r>
            <a:r>
              <a:rPr lang="fr-CA" sz="2000" dirty="0" smtClean="0"/>
              <a:t> data </a:t>
            </a:r>
            <a:r>
              <a:rPr lang="fr-CA" sz="2000" dirty="0" err="1" smtClean="0"/>
              <a:t>asyncronously</a:t>
            </a:r>
            <a:r>
              <a:rPr lang="fr-CA" sz="2000" dirty="0" smtClean="0"/>
              <a:t>, </a:t>
            </a:r>
            <a:r>
              <a:rPr lang="fr-CA" sz="2000" dirty="0" smtClean="0"/>
              <a:t>AWL </a:t>
            </a:r>
            <a:r>
              <a:rPr lang="fr-CA" sz="2000" dirty="0" err="1" smtClean="0"/>
              <a:t>objects</a:t>
            </a:r>
            <a:r>
              <a:rPr lang="fr-CA" sz="2000" dirty="0" smtClean="0"/>
              <a:t> </a:t>
            </a:r>
            <a:r>
              <a:rPr lang="fr-CA" sz="2000" dirty="0" err="1" smtClean="0"/>
              <a:t>can</a:t>
            </a:r>
            <a:r>
              <a:rPr lang="fr-CA" sz="2000" dirty="0" smtClean="0"/>
              <a:t> </a:t>
            </a:r>
            <a:r>
              <a:rPr lang="fr-CA" sz="2000" dirty="0" err="1" smtClean="0"/>
              <a:t>act</a:t>
            </a:r>
            <a:r>
              <a:rPr lang="fr-CA" sz="2000" dirty="0" smtClean="0"/>
              <a:t> as </a:t>
            </a:r>
            <a:r>
              <a:rPr lang="fr-CA" sz="2000" dirty="0" err="1" smtClean="0"/>
              <a:t>Publishers</a:t>
            </a:r>
            <a:r>
              <a:rPr lang="fr-CA" sz="2000" dirty="0" smtClean="0"/>
              <a:t> of data. </a:t>
            </a:r>
            <a:r>
              <a:rPr lang="fr-CA" sz="2000" dirty="0" err="1" smtClean="0"/>
              <a:t>Any</a:t>
            </a:r>
            <a:r>
              <a:rPr lang="fr-CA" sz="2000" dirty="0" smtClean="0"/>
              <a:t>  </a:t>
            </a:r>
            <a:r>
              <a:rPr lang="fr-CA" sz="2000" dirty="0" err="1" smtClean="0"/>
              <a:t>componant</a:t>
            </a:r>
            <a:r>
              <a:rPr lang="fr-CA" sz="2000" dirty="0" smtClean="0"/>
              <a:t> </a:t>
            </a:r>
            <a:r>
              <a:rPr lang="fr-CA" sz="2000" dirty="0" err="1" smtClean="0"/>
              <a:t>that</a:t>
            </a:r>
            <a:r>
              <a:rPr lang="fr-CA" sz="2000" dirty="0" smtClean="0"/>
              <a:t> </a:t>
            </a:r>
            <a:r>
              <a:rPr lang="fr-CA" sz="2000" dirty="0" err="1" smtClean="0"/>
              <a:t>wants</a:t>
            </a:r>
            <a:r>
              <a:rPr lang="fr-CA" sz="2000" dirty="0" smtClean="0"/>
              <a:t> to </a:t>
            </a:r>
            <a:r>
              <a:rPr lang="fr-CA" sz="2000" dirty="0" err="1" smtClean="0"/>
              <a:t>acces</a:t>
            </a:r>
            <a:r>
              <a:rPr lang="fr-CA" sz="2000" dirty="0" err="1" smtClean="0"/>
              <a:t>s</a:t>
            </a:r>
            <a:r>
              <a:rPr lang="fr-CA" sz="2000" dirty="0" smtClean="0"/>
              <a:t> data </a:t>
            </a:r>
            <a:r>
              <a:rPr lang="fr-CA" sz="2000" dirty="0" err="1" smtClean="0"/>
              <a:t>can</a:t>
            </a:r>
            <a:r>
              <a:rPr lang="fr-CA" sz="2000" dirty="0" smtClean="0"/>
              <a:t> « </a:t>
            </a:r>
            <a:r>
              <a:rPr lang="fr-CA" sz="2000" dirty="0" err="1" smtClean="0"/>
              <a:t>Subscribe</a:t>
            </a:r>
            <a:r>
              <a:rPr lang="fr-CA" sz="2000" dirty="0" smtClean="0"/>
              <a:t> » to the </a:t>
            </a:r>
            <a:r>
              <a:rPr lang="fr-CA" sz="2000" dirty="0" err="1" smtClean="0"/>
              <a:t>publisher</a:t>
            </a:r>
            <a:r>
              <a:rPr lang="fr-CA" sz="2000" dirty="0" smtClean="0"/>
              <a:t> and are </a:t>
            </a:r>
            <a:r>
              <a:rPr lang="fr-CA" sz="2000" dirty="0" err="1" smtClean="0"/>
              <a:t>given</a:t>
            </a:r>
            <a:r>
              <a:rPr lang="fr-CA" sz="2000" dirty="0" smtClean="0"/>
              <a:t> a </a:t>
            </a:r>
            <a:r>
              <a:rPr lang="fr-CA" sz="2000" dirty="0" err="1" smtClean="0"/>
              <a:t>SubscriptionID</a:t>
            </a:r>
            <a:r>
              <a:rPr lang="fr-CA" sz="2000" dirty="0" smtClean="0"/>
              <a:t>. The Publisher </a:t>
            </a:r>
            <a:r>
              <a:rPr lang="fr-CA" sz="2000" dirty="0" err="1" smtClean="0"/>
              <a:t>publishes</a:t>
            </a:r>
            <a:r>
              <a:rPr lang="fr-CA" sz="2000" dirty="0" smtClean="0"/>
              <a:t> </a:t>
            </a:r>
            <a:r>
              <a:rPr lang="fr-CA" sz="2000" dirty="0" err="1" smtClean="0"/>
              <a:t>its</a:t>
            </a:r>
            <a:r>
              <a:rPr lang="fr-CA" sz="2000" dirty="0" smtClean="0"/>
              <a:t> data as Issues. </a:t>
            </a:r>
            <a:r>
              <a:rPr lang="fr-CA" sz="2000" dirty="0" smtClean="0"/>
              <a:t> </a:t>
            </a:r>
            <a:r>
              <a:rPr lang="fr-CA" sz="2000" dirty="0" err="1" smtClean="0"/>
              <a:t>Subscribers</a:t>
            </a:r>
            <a:r>
              <a:rPr lang="fr-CA" sz="2000" dirty="0" smtClean="0"/>
              <a:t> are </a:t>
            </a:r>
            <a:r>
              <a:rPr lang="fr-CA" sz="2000" dirty="0" err="1" smtClean="0"/>
              <a:t>responsible</a:t>
            </a:r>
            <a:r>
              <a:rPr lang="fr-CA" sz="2000" dirty="0" smtClean="0"/>
              <a:t> </a:t>
            </a:r>
            <a:r>
              <a:rPr lang="fr-CA" sz="2000" dirty="0" smtClean="0"/>
              <a:t>of </a:t>
            </a:r>
            <a:r>
              <a:rPr lang="fr-CA" sz="2000" dirty="0" err="1" smtClean="0"/>
              <a:t>fetching</a:t>
            </a:r>
            <a:r>
              <a:rPr lang="fr-CA" sz="2000" dirty="0" smtClean="0"/>
              <a:t> the data (« pull-mode »). </a:t>
            </a:r>
            <a:r>
              <a:rPr lang="fr-CA" sz="2000" dirty="0" err="1" smtClean="0"/>
              <a:t>They</a:t>
            </a:r>
            <a:r>
              <a:rPr lang="fr-CA" sz="2000" dirty="0" smtClean="0"/>
              <a:t> </a:t>
            </a:r>
            <a:r>
              <a:rPr lang="fr-CA" sz="2000" dirty="0" err="1" smtClean="0"/>
              <a:t>can</a:t>
            </a:r>
            <a:r>
              <a:rPr lang="fr-CA" sz="2000" dirty="0" smtClean="0"/>
              <a:t> </a:t>
            </a:r>
            <a:r>
              <a:rPr lang="fr-CA" sz="2000" dirty="0" err="1" smtClean="0"/>
              <a:t>fetch</a:t>
            </a:r>
            <a:r>
              <a:rPr lang="fr-CA" sz="2000" dirty="0" smtClean="0"/>
              <a:t> the </a:t>
            </a:r>
            <a:r>
              <a:rPr lang="fr-CA" sz="2000" dirty="0" err="1" smtClean="0"/>
              <a:t>current</a:t>
            </a:r>
            <a:r>
              <a:rPr lang="fr-CA" sz="2000" dirty="0" smtClean="0"/>
              <a:t> Issue or all back issues </a:t>
            </a:r>
            <a:r>
              <a:rPr lang="fr-CA" sz="2000" dirty="0" err="1" smtClean="0"/>
              <a:t>that</a:t>
            </a:r>
            <a:r>
              <a:rPr lang="fr-CA" sz="2000" dirty="0" smtClean="0"/>
              <a:t> </a:t>
            </a:r>
            <a:r>
              <a:rPr lang="fr-CA" sz="2000" dirty="0" err="1" smtClean="0"/>
              <a:t>were</a:t>
            </a:r>
            <a:r>
              <a:rPr lang="fr-CA" sz="2000" dirty="0" smtClean="0"/>
              <a:t> not </a:t>
            </a:r>
            <a:r>
              <a:rPr lang="fr-CA" sz="2000" dirty="0" err="1" smtClean="0"/>
              <a:t>yet</a:t>
            </a:r>
            <a:r>
              <a:rPr lang="fr-CA" sz="2000" dirty="0" smtClean="0"/>
              <a:t> </a:t>
            </a:r>
            <a:r>
              <a:rPr lang="fr-CA" sz="2000" dirty="0" err="1" smtClean="0"/>
              <a:t>accessed</a:t>
            </a:r>
            <a:r>
              <a:rPr lang="fr-CA" sz="2000" dirty="0" smtClean="0"/>
              <a:t> (if </a:t>
            </a:r>
            <a:r>
              <a:rPr lang="fr-CA" sz="2000" dirty="0" err="1" smtClean="0"/>
              <a:t>still</a:t>
            </a:r>
            <a:r>
              <a:rPr lang="fr-CA" sz="2000" dirty="0" smtClean="0"/>
              <a:t> </a:t>
            </a:r>
            <a:r>
              <a:rPr lang="fr-CA" sz="2000" dirty="0" err="1" smtClean="0"/>
              <a:t>available</a:t>
            </a:r>
            <a:r>
              <a:rPr lang="fr-CA" sz="2000" dirty="0" smtClean="0"/>
              <a:t>).</a:t>
            </a:r>
          </a:p>
          <a:p>
            <a:pPr marL="0" indent="0">
              <a:buNone/>
            </a:pPr>
            <a:r>
              <a:rPr lang="fr-CA" sz="2000" dirty="0" smtClean="0"/>
              <a:t>application support </a:t>
            </a:r>
            <a:r>
              <a:rPr lang="fr-CA" sz="2000" dirty="0" err="1" smtClean="0"/>
              <a:t>objects</a:t>
            </a:r>
            <a:r>
              <a:rPr lang="fr-CA" sz="2000" dirty="0" smtClean="0"/>
              <a:t> </a:t>
            </a:r>
            <a:r>
              <a:rPr lang="fr-CA" sz="2000" dirty="0" err="1" smtClean="0"/>
              <a:t>work</a:t>
            </a:r>
            <a:r>
              <a:rPr lang="fr-CA" sz="2000" dirty="0" smtClean="0"/>
              <a:t> in applications </a:t>
            </a:r>
            <a:r>
              <a:rPr lang="fr-CA" sz="2000" dirty="0" err="1" smtClean="0"/>
              <a:t>under</a:t>
            </a:r>
            <a:r>
              <a:rPr lang="fr-CA" sz="2000" dirty="0" smtClean="0"/>
              <a:t> </a:t>
            </a:r>
            <a:r>
              <a:rPr lang="fr-CA" sz="2000" dirty="0" err="1" smtClean="0"/>
              <a:t>two</a:t>
            </a:r>
            <a:r>
              <a:rPr lang="fr-CA" sz="2000" dirty="0" smtClean="0"/>
              <a:t> </a:t>
            </a:r>
            <a:r>
              <a:rPr lang="fr-CA" sz="2000" dirty="0" err="1" smtClean="0"/>
              <a:t>separate</a:t>
            </a:r>
            <a:r>
              <a:rPr lang="fr-CA" sz="2000" dirty="0" smtClean="0"/>
              <a:t> </a:t>
            </a:r>
            <a:r>
              <a:rPr lang="fr-CA" sz="2000" dirty="0" err="1" smtClean="0"/>
              <a:t>models:Both</a:t>
            </a:r>
            <a:r>
              <a:rPr lang="fr-CA" sz="2000" dirty="0" smtClean="0"/>
              <a:t> types of </a:t>
            </a:r>
            <a:r>
              <a:rPr lang="fr-CA" sz="2000" dirty="0" err="1" smtClean="0"/>
              <a:t>worker</a:t>
            </a:r>
            <a:r>
              <a:rPr lang="fr-CA" sz="2000" dirty="0" smtClean="0"/>
              <a:t> </a:t>
            </a:r>
            <a:r>
              <a:rPr lang="fr-CA" sz="2000" dirty="0" err="1" smtClean="0"/>
              <a:t>objects</a:t>
            </a:r>
            <a:r>
              <a:rPr lang="fr-CA" sz="2000" dirty="0" smtClean="0"/>
              <a:t> </a:t>
            </a:r>
            <a:r>
              <a:rPr lang="fr-CA" sz="2000" dirty="0" err="1" smtClean="0"/>
              <a:t>share</a:t>
            </a:r>
            <a:r>
              <a:rPr lang="fr-CA" sz="2000" dirty="0" smtClean="0"/>
              <a:t> a </a:t>
            </a:r>
            <a:r>
              <a:rPr lang="fr-CA" sz="2000" dirty="0" err="1" smtClean="0"/>
              <a:t>similar</a:t>
            </a:r>
            <a:r>
              <a:rPr lang="fr-CA" sz="2000" dirty="0" smtClean="0"/>
              <a:t> interface:</a:t>
            </a:r>
          </a:p>
          <a:p>
            <a:pPr lvl="1"/>
            <a:r>
              <a:rPr lang="fr-CA" sz="1400" dirty="0" err="1" smtClean="0"/>
              <a:t>SubscriberID</a:t>
            </a:r>
            <a:r>
              <a:rPr lang="fr-CA" sz="1400" dirty="0" smtClean="0"/>
              <a:t> </a:t>
            </a:r>
            <a:r>
              <a:rPr lang="fr-CA" sz="1400" dirty="0" err="1" smtClean="0"/>
              <a:t>myID</a:t>
            </a:r>
            <a:r>
              <a:rPr lang="fr-CA" sz="1400" dirty="0" smtClean="0"/>
              <a:t> = </a:t>
            </a:r>
            <a:r>
              <a:rPr lang="fr-CA" sz="1400" dirty="0" err="1" smtClean="0"/>
              <a:t>Publisher.Subscribe</a:t>
            </a:r>
            <a:r>
              <a:rPr lang="fr-CA" sz="1400" dirty="0" smtClean="0"/>
              <a:t>() </a:t>
            </a:r>
          </a:p>
          <a:p>
            <a:pPr lvl="1"/>
            <a:r>
              <a:rPr lang="fr-CA" sz="1400" dirty="0" smtClean="0"/>
              <a:t>In application  </a:t>
            </a:r>
            <a:r>
              <a:rPr lang="fr-CA" sz="1400" dirty="0" err="1" smtClean="0"/>
              <a:t>loop</a:t>
            </a:r>
            <a:endParaRPr lang="fr-CA" sz="1400" dirty="0" smtClean="0"/>
          </a:p>
          <a:p>
            <a:pPr lvl="2"/>
            <a:r>
              <a:rPr lang="fr-CA" sz="1400" dirty="0" smtClean="0"/>
              <a:t>Application </a:t>
            </a:r>
            <a:r>
              <a:rPr lang="fr-CA" sz="1400" dirty="0" err="1" smtClean="0"/>
              <a:t>checks</a:t>
            </a:r>
            <a:r>
              <a:rPr lang="fr-CA" sz="1400" dirty="0" smtClean="0"/>
              <a:t> if </a:t>
            </a:r>
            <a:r>
              <a:rPr lang="fr-CA" sz="1400" dirty="0" err="1" smtClean="0"/>
              <a:t>Publisher.HasNews</a:t>
            </a:r>
            <a:r>
              <a:rPr lang="fr-CA" sz="1400" dirty="0" smtClean="0"/>
              <a:t>()</a:t>
            </a:r>
            <a:r>
              <a:rPr lang="fr-CA" sz="1400" i="1" dirty="0" smtClean="0"/>
              <a:t>)</a:t>
            </a:r>
          </a:p>
          <a:p>
            <a:pPr lvl="3"/>
            <a:r>
              <a:rPr lang="fr-CA" i="1" dirty="0" err="1" smtClean="0"/>
              <a:t>IssueID</a:t>
            </a:r>
            <a:r>
              <a:rPr lang="fr-CA" i="1" dirty="0" smtClean="0"/>
              <a:t> </a:t>
            </a:r>
            <a:r>
              <a:rPr lang="fr-CA" i="1" dirty="0" err="1" smtClean="0"/>
              <a:t>myIssue</a:t>
            </a:r>
            <a:r>
              <a:rPr lang="fr-CA" i="1" dirty="0" smtClean="0"/>
              <a:t> =  </a:t>
            </a:r>
            <a:r>
              <a:rPr lang="fr-CA" i="1" dirty="0" err="1" smtClean="0"/>
              <a:t>GetCurrentIssueID</a:t>
            </a:r>
            <a:r>
              <a:rPr lang="fr-CA" i="1" dirty="0" smtClean="0"/>
              <a:t>()  or  for (</a:t>
            </a:r>
            <a:r>
              <a:rPr lang="fr-CA" i="1" dirty="0" err="1" smtClean="0"/>
              <a:t>myIssue</a:t>
            </a:r>
            <a:r>
              <a:rPr lang="fr-CA" i="1" dirty="0" smtClean="0"/>
              <a:t> = </a:t>
            </a:r>
            <a:r>
              <a:rPr lang="fr-CA" i="1" dirty="0" err="1" smtClean="0"/>
              <a:t>GetConsumedIssueID</a:t>
            </a:r>
            <a:r>
              <a:rPr lang="fr-CA" i="1" dirty="0" smtClean="0"/>
              <a:t>()+1 != </a:t>
            </a:r>
            <a:r>
              <a:rPr lang="fr-CA" i="1" dirty="0" err="1" smtClean="0"/>
              <a:t>GetCurrentIssueID</a:t>
            </a:r>
            <a:r>
              <a:rPr lang="fr-CA" i="1" dirty="0" smtClean="0"/>
              <a:t>())  </a:t>
            </a:r>
          </a:p>
          <a:p>
            <a:pPr lvl="4"/>
            <a:r>
              <a:rPr lang="fr-CA" i="1" dirty="0" err="1" smtClean="0"/>
              <a:t>LockNews</a:t>
            </a:r>
            <a:r>
              <a:rPr lang="fr-CA" i="1" dirty="0" smtClean="0"/>
              <a:t>()</a:t>
            </a:r>
          </a:p>
          <a:p>
            <a:pPr lvl="4"/>
            <a:r>
              <a:rPr lang="fr-CA" i="1" dirty="0" smtClean="0"/>
              <a:t>Access the data in a thread-</a:t>
            </a:r>
            <a:r>
              <a:rPr lang="fr-CA" i="1" dirty="0" err="1" smtClean="0"/>
              <a:t>safe</a:t>
            </a:r>
            <a:r>
              <a:rPr lang="fr-CA" i="1" dirty="0" smtClean="0"/>
              <a:t> </a:t>
            </a:r>
            <a:r>
              <a:rPr lang="fr-CA" i="1" dirty="0" err="1" smtClean="0"/>
              <a:t>fashion</a:t>
            </a:r>
            <a:r>
              <a:rPr lang="fr-CA" i="1" dirty="0" smtClean="0"/>
              <a:t> (</a:t>
            </a:r>
            <a:r>
              <a:rPr lang="fr-CA" i="1" dirty="0" err="1" smtClean="0"/>
              <a:t>access</a:t>
            </a:r>
            <a:r>
              <a:rPr lang="fr-CA" i="1" dirty="0" smtClean="0"/>
              <a:t> interface </a:t>
            </a:r>
            <a:r>
              <a:rPr lang="fr-CA" i="1" dirty="0" err="1" smtClean="0"/>
              <a:t>left</a:t>
            </a:r>
            <a:r>
              <a:rPr lang="fr-CA" i="1" dirty="0" smtClean="0"/>
              <a:t> to the </a:t>
            </a:r>
            <a:r>
              <a:rPr lang="fr-CA" i="1" dirty="0" err="1" smtClean="0"/>
              <a:t>publisher</a:t>
            </a:r>
            <a:r>
              <a:rPr lang="fr-CA" i="1" dirty="0" smtClean="0"/>
              <a:t>)</a:t>
            </a:r>
          </a:p>
          <a:p>
            <a:pPr lvl="4"/>
            <a:r>
              <a:rPr lang="fr-CA" i="1" dirty="0" err="1" smtClean="0"/>
              <a:t>UnlockNews</a:t>
            </a:r>
            <a:r>
              <a:rPr lang="fr-CA" i="1" dirty="0" smtClean="0"/>
              <a:t>()</a:t>
            </a:r>
            <a:endParaRPr lang="fr-CA" i="1" dirty="0" smtClean="0"/>
          </a:p>
          <a:p>
            <a:pPr marL="0" indent="0">
              <a:buNone/>
            </a:pPr>
            <a:endParaRPr lang="fr-CA" sz="1600" dirty="0" smtClean="0"/>
          </a:p>
          <a:p>
            <a:pPr lvl="2"/>
            <a:endParaRPr lang="fr-CA" sz="1600" dirty="0" smtClean="0"/>
          </a:p>
        </p:txBody>
      </p:sp>
    </p:spTree>
    <p:extLst>
      <p:ext uri="{BB962C8B-B14F-4D97-AF65-F5344CB8AC3E}">
        <p14:creationId xmlns:p14="http://schemas.microsoft.com/office/powerpoint/2010/main" val="1110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Typical</a:t>
            </a:r>
            <a:r>
              <a:rPr lang="fr-CA" dirty="0" smtClean="0"/>
              <a:t> Application Objectives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Primary</a:t>
            </a:r>
            <a:r>
              <a:rPr lang="fr-CA" dirty="0" smtClean="0"/>
              <a:t> Objective:</a:t>
            </a:r>
          </a:p>
          <a:p>
            <a:pPr lvl="1"/>
            <a:r>
              <a:rPr lang="fr-CA" dirty="0" err="1" smtClean="0"/>
              <a:t>Acquire</a:t>
            </a:r>
            <a:r>
              <a:rPr lang="fr-CA" dirty="0" smtClean="0"/>
              <a:t> distance and </a:t>
            </a:r>
            <a:r>
              <a:rPr lang="fr-CA" dirty="0" err="1" smtClean="0"/>
              <a:t>tracking</a:t>
            </a:r>
            <a:r>
              <a:rPr lang="fr-CA" dirty="0" smtClean="0"/>
              <a:t> information </a:t>
            </a:r>
            <a:r>
              <a:rPr lang="fr-CA" dirty="0" err="1" smtClean="0"/>
              <a:t>from</a:t>
            </a:r>
            <a:r>
              <a:rPr lang="fr-CA" dirty="0" smtClean="0"/>
              <a:t> the </a:t>
            </a:r>
            <a:r>
              <a:rPr lang="fr-CA" dirty="0" err="1" smtClean="0"/>
              <a:t>ReceiverCapture</a:t>
            </a:r>
            <a:r>
              <a:rPr lang="fr-CA" dirty="0" smtClean="0"/>
              <a:t> </a:t>
            </a:r>
            <a:r>
              <a:rPr lang="fr-CA" dirty="0" err="1" smtClean="0"/>
              <a:t>objects</a:t>
            </a:r>
            <a:endParaRPr lang="fr-CA" dirty="0" smtClean="0"/>
          </a:p>
          <a:p>
            <a:r>
              <a:rPr lang="fr-CA" dirty="0" err="1" smtClean="0"/>
              <a:t>Secondary</a:t>
            </a:r>
            <a:r>
              <a:rPr lang="fr-CA" dirty="0" smtClean="0"/>
              <a:t> Objectives:</a:t>
            </a:r>
          </a:p>
          <a:p>
            <a:pPr lvl="1"/>
            <a:r>
              <a:rPr lang="fr-CA" dirty="0" err="1" smtClean="0"/>
              <a:t>Evaluate</a:t>
            </a:r>
            <a:r>
              <a:rPr lang="fr-CA" dirty="0" smtClean="0"/>
              <a:t> distance and speed relative to the </a:t>
            </a:r>
            <a:r>
              <a:rPr lang="fr-CA" dirty="0" err="1" smtClean="0"/>
              <a:t>ReceiverCapture</a:t>
            </a:r>
            <a:r>
              <a:rPr lang="fr-CA" dirty="0" smtClean="0"/>
              <a:t> </a:t>
            </a:r>
            <a:r>
              <a:rPr lang="fr-CA" dirty="0" err="1" smtClean="0"/>
              <a:t>object</a:t>
            </a:r>
            <a:r>
              <a:rPr lang="fr-CA" dirty="0" smtClean="0"/>
              <a:t>, as </a:t>
            </a:r>
            <a:r>
              <a:rPr lang="fr-CA" dirty="0" err="1" smtClean="0"/>
              <a:t>well</a:t>
            </a:r>
            <a:r>
              <a:rPr lang="fr-CA" dirty="0" smtClean="0"/>
              <a:t> as </a:t>
            </a:r>
            <a:r>
              <a:rPr lang="fr-CA" dirty="0" err="1" smtClean="0"/>
              <a:t>from</a:t>
            </a:r>
            <a:r>
              <a:rPr lang="fr-CA" dirty="0" smtClean="0"/>
              <a:t> </a:t>
            </a:r>
            <a:r>
              <a:rPr lang="fr-CA" dirty="0" err="1" smtClean="0"/>
              <a:t>other</a:t>
            </a:r>
            <a:r>
              <a:rPr lang="fr-CA" dirty="0" smtClean="0"/>
              <a:t> </a:t>
            </a:r>
            <a:r>
              <a:rPr lang="fr-CA" dirty="0" err="1" smtClean="0"/>
              <a:t>coordinate</a:t>
            </a:r>
            <a:r>
              <a:rPr lang="fr-CA" dirty="0" smtClean="0"/>
              <a:t> points (ex: </a:t>
            </a:r>
            <a:r>
              <a:rPr lang="fr-CA" dirty="0" err="1" smtClean="0"/>
              <a:t>from</a:t>
            </a:r>
            <a:r>
              <a:rPr lang="fr-CA" dirty="0" smtClean="0"/>
              <a:t> car or world </a:t>
            </a:r>
            <a:r>
              <a:rPr lang="fr-CA" dirty="0" err="1" smtClean="0"/>
              <a:t>coordinates</a:t>
            </a:r>
            <a:r>
              <a:rPr lang="fr-CA" dirty="0" smtClean="0"/>
              <a:t>). </a:t>
            </a:r>
            <a:endParaRPr lang="fr-CA" dirty="0" smtClean="0"/>
          </a:p>
          <a:p>
            <a:pPr lvl="1"/>
            <a:r>
              <a:rPr lang="fr-CA" dirty="0" smtClean="0"/>
              <a:t>Position </a:t>
            </a:r>
            <a:r>
              <a:rPr lang="fr-CA" dirty="0" err="1" smtClean="0"/>
              <a:t>detections</a:t>
            </a:r>
            <a:r>
              <a:rPr lang="fr-CA" dirty="0" smtClean="0"/>
              <a:t> in </a:t>
            </a:r>
            <a:r>
              <a:rPr lang="fr-CA" dirty="0" err="1" smtClean="0"/>
              <a:t>space</a:t>
            </a:r>
            <a:endParaRPr lang="fr-CA" dirty="0" smtClean="0"/>
          </a:p>
          <a:p>
            <a:pPr lvl="1"/>
            <a:r>
              <a:rPr lang="fr-CA" dirty="0" err="1" smtClean="0"/>
              <a:t>Facilitate</a:t>
            </a:r>
            <a:r>
              <a:rPr lang="fr-CA" dirty="0" smtClean="0"/>
              <a:t> </a:t>
            </a:r>
            <a:r>
              <a:rPr lang="fr-CA" dirty="0" err="1" smtClean="0"/>
              <a:t>asynchonous</a:t>
            </a:r>
            <a:r>
              <a:rPr lang="fr-CA" dirty="0" smtClean="0"/>
              <a:t> </a:t>
            </a:r>
            <a:r>
              <a:rPr lang="fr-CA" dirty="0" err="1" smtClean="0"/>
              <a:t>integration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application components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45656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CORE Library Objectives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Core elements of the library provide user-interface </a:t>
            </a:r>
            <a:r>
              <a:rPr lang="en-US" dirty="0"/>
              <a:t>independent </a:t>
            </a:r>
            <a:r>
              <a:rPr lang="en-US" dirty="0" smtClean="0"/>
              <a:t>functionalities:</a:t>
            </a:r>
            <a:endParaRPr lang="en-US" dirty="0"/>
          </a:p>
          <a:p>
            <a:r>
              <a:rPr lang="en-US" dirty="0" smtClean="0"/>
              <a:t>Acquiring </a:t>
            </a:r>
            <a:r>
              <a:rPr lang="en-US" dirty="0"/>
              <a:t>data from the physical AWL units *(</a:t>
            </a:r>
            <a:r>
              <a:rPr lang="en-US" dirty="0" err="1"/>
              <a:t>ReceiverCapture</a:t>
            </a:r>
            <a:r>
              <a:rPr lang="en-US" dirty="0"/>
              <a:t> and derived classes).</a:t>
            </a:r>
          </a:p>
          <a:p>
            <a:r>
              <a:rPr lang="en-US" dirty="0" smtClean="0"/>
              <a:t>3D </a:t>
            </a:r>
            <a:r>
              <a:rPr lang="en-US" dirty="0"/>
              <a:t>coordinate calculations (</a:t>
            </a:r>
            <a:r>
              <a:rPr lang="en-US" dirty="0" err="1"/>
              <a:t>CoordinateSystem</a:t>
            </a:r>
            <a:r>
              <a:rPr lang="en-US" dirty="0"/>
              <a:t>.</a:t>
            </a:r>
          </a:p>
          <a:p>
            <a:r>
              <a:rPr lang="en-US" dirty="0" smtClean="0"/>
              <a:t>Integrating </a:t>
            </a:r>
            <a:r>
              <a:rPr lang="en-US" dirty="0"/>
              <a:t>above concepts in the physical configuration of the application (</a:t>
            </a:r>
            <a:r>
              <a:rPr lang="en-US" dirty="0" err="1"/>
              <a:t>ReceiverPostProcessor</a:t>
            </a:r>
            <a:r>
              <a:rPr lang="en-US" dirty="0"/>
              <a:t> and </a:t>
            </a:r>
            <a:r>
              <a:rPr lang="en-US" dirty="0" err="1"/>
              <a:t>AWLCoord</a:t>
            </a:r>
            <a:r>
              <a:rPr lang="en-US" dirty="0"/>
              <a:t>)</a:t>
            </a:r>
          </a:p>
          <a:p>
            <a:r>
              <a:rPr lang="en-US" dirty="0" smtClean="0"/>
              <a:t>Allow the application to manage </a:t>
            </a:r>
            <a:r>
              <a:rPr lang="en-US" dirty="0"/>
              <a:t>threaded and application controlled loops (</a:t>
            </a:r>
            <a:r>
              <a:rPr lang="en-US" dirty="0" err="1"/>
              <a:t>TheadedWorker</a:t>
            </a:r>
            <a:r>
              <a:rPr lang="en-US" dirty="0"/>
              <a:t> and </a:t>
            </a:r>
            <a:r>
              <a:rPr lang="en-US" dirty="0" err="1"/>
              <a:t>LoopedWorker</a:t>
            </a:r>
            <a:r>
              <a:rPr lang="en-US" dirty="0"/>
              <a:t>)</a:t>
            </a:r>
          </a:p>
          <a:p>
            <a:r>
              <a:rPr lang="en-US" dirty="0" smtClean="0"/>
              <a:t>Establishing </a:t>
            </a:r>
            <a:r>
              <a:rPr lang="en-US" dirty="0"/>
              <a:t>a Publisher/Subscriber mechanism for user interface objects wishing to access data asynchronously (Publisher / Subscription)</a:t>
            </a:r>
          </a:p>
          <a:p>
            <a:pPr lvl="1"/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2026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Class Groups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dirty="0" smtClean="0"/>
              <a:t>Data support classes</a:t>
            </a:r>
          </a:p>
          <a:p>
            <a:pPr lvl="1"/>
            <a:r>
              <a:rPr lang="fr-CA" dirty="0" err="1" smtClean="0"/>
              <a:t>Detection</a:t>
            </a:r>
            <a:endParaRPr lang="fr-CA" dirty="0" smtClean="0"/>
          </a:p>
          <a:p>
            <a:pPr lvl="1"/>
            <a:r>
              <a:rPr lang="fr-CA" dirty="0" err="1" smtClean="0"/>
              <a:t>AcquisitionSequence</a:t>
            </a:r>
            <a:endParaRPr lang="fr-CA" dirty="0" smtClean="0"/>
          </a:p>
          <a:p>
            <a:pPr lvl="1"/>
            <a:r>
              <a:rPr lang="fr-CA" dirty="0" smtClean="0"/>
              <a:t>3D Transformations</a:t>
            </a:r>
          </a:p>
          <a:p>
            <a:r>
              <a:rPr lang="fr-CA" dirty="0" smtClean="0"/>
              <a:t>Acquisition classes</a:t>
            </a:r>
          </a:p>
          <a:p>
            <a:pPr lvl="1"/>
            <a:r>
              <a:rPr lang="fr-CA" dirty="0" err="1" smtClean="0"/>
              <a:t>ReceiverCapture</a:t>
            </a:r>
            <a:endParaRPr lang="fr-CA" dirty="0" smtClean="0"/>
          </a:p>
          <a:p>
            <a:r>
              <a:rPr lang="fr-CA" dirty="0" smtClean="0"/>
              <a:t>Utility classes</a:t>
            </a:r>
          </a:p>
          <a:p>
            <a:pPr lvl="1"/>
            <a:r>
              <a:rPr lang="fr-CA" dirty="0" smtClean="0"/>
              <a:t>Thread and </a:t>
            </a:r>
            <a:r>
              <a:rPr lang="fr-CA" dirty="0" err="1" smtClean="0"/>
              <a:t>loop</a:t>
            </a:r>
            <a:r>
              <a:rPr lang="fr-CA" dirty="0" smtClean="0"/>
              <a:t> management: </a:t>
            </a:r>
            <a:r>
              <a:rPr lang="fr-CA" dirty="0" err="1" smtClean="0"/>
              <a:t>Worker</a:t>
            </a:r>
            <a:r>
              <a:rPr lang="fr-CA" dirty="0" smtClean="0"/>
              <a:t> classes</a:t>
            </a:r>
          </a:p>
          <a:p>
            <a:pPr lvl="1"/>
            <a:r>
              <a:rPr lang="fr-CA" dirty="0" smtClean="0"/>
              <a:t>The </a:t>
            </a:r>
            <a:r>
              <a:rPr lang="fr-CA" dirty="0" err="1" smtClean="0"/>
              <a:t>publishing</a:t>
            </a:r>
            <a:r>
              <a:rPr lang="fr-CA" dirty="0" smtClean="0"/>
              <a:t> model</a:t>
            </a:r>
          </a:p>
          <a:p>
            <a:pPr lvl="1"/>
            <a:r>
              <a:rPr lang="fr-CA" dirty="0" smtClean="0"/>
              <a:t>Settings and </a:t>
            </a:r>
            <a:r>
              <a:rPr lang="fr-CA" dirty="0" err="1" smtClean="0"/>
              <a:t>comfiguration</a:t>
            </a:r>
            <a:r>
              <a:rPr lang="fr-CA" dirty="0" smtClean="0"/>
              <a:t> file</a:t>
            </a:r>
          </a:p>
          <a:p>
            <a:r>
              <a:rPr lang="fr-CA" dirty="0" smtClean="0"/>
              <a:t>User interface classes</a:t>
            </a:r>
          </a:p>
        </p:txBody>
      </p:sp>
    </p:spTree>
    <p:extLst>
      <p:ext uri="{BB962C8B-B14F-4D97-AF65-F5344CB8AC3E}">
        <p14:creationId xmlns:p14="http://schemas.microsoft.com/office/powerpoint/2010/main" val="147825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Data Model	Concepts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CA" dirty="0" smtClean="0"/>
              <a:t>A </a:t>
            </a:r>
            <a:r>
              <a:rPr lang="fr-CA" dirty="0" err="1" smtClean="0"/>
              <a:t>Receiver</a:t>
            </a:r>
            <a:r>
              <a:rPr lang="fr-CA" dirty="0" smtClean="0"/>
              <a:t> (</a:t>
            </a:r>
            <a:r>
              <a:rPr lang="fr-CA" i="1" dirty="0" err="1" smtClean="0"/>
              <a:t>ReceiverCapture</a:t>
            </a:r>
            <a:r>
              <a:rPr lang="fr-CA" dirty="0" smtClean="0"/>
              <a:t>) module hosts an </a:t>
            </a:r>
            <a:r>
              <a:rPr lang="fr-CA" dirty="0" err="1" smtClean="0"/>
              <a:t>array</a:t>
            </a:r>
            <a:r>
              <a:rPr lang="fr-CA" dirty="0" smtClean="0"/>
              <a:t> of </a:t>
            </a:r>
            <a:r>
              <a:rPr lang="fr-CA" dirty="0" err="1" smtClean="0"/>
              <a:t>independent</a:t>
            </a:r>
            <a:r>
              <a:rPr lang="fr-CA" dirty="0" smtClean="0"/>
              <a:t> </a:t>
            </a:r>
            <a:r>
              <a:rPr lang="fr-CA" dirty="0" err="1" smtClean="0"/>
              <a:t>sensor</a:t>
            </a:r>
            <a:r>
              <a:rPr lang="fr-CA" dirty="0" smtClean="0"/>
              <a:t> pixels (</a:t>
            </a:r>
            <a:r>
              <a:rPr lang="fr-CA" dirty="0" err="1" smtClean="0"/>
              <a:t>called</a:t>
            </a:r>
            <a:r>
              <a:rPr lang="fr-CA" dirty="0" smtClean="0"/>
              <a:t> </a:t>
            </a:r>
            <a:r>
              <a:rPr lang="fr-CA" i="1" dirty="0" err="1" smtClean="0"/>
              <a:t>Channels</a:t>
            </a:r>
            <a:r>
              <a:rPr lang="fr-CA" dirty="0" smtClean="0"/>
              <a:t>).</a:t>
            </a:r>
          </a:p>
          <a:p>
            <a:pPr marL="0" indent="0">
              <a:buNone/>
            </a:pPr>
            <a:r>
              <a:rPr lang="fr-CA" dirty="0" smtClean="0"/>
              <a:t>A </a:t>
            </a:r>
            <a:r>
              <a:rPr lang="fr-CA" dirty="0" err="1" smtClean="0"/>
              <a:t>receiver</a:t>
            </a:r>
            <a:r>
              <a:rPr lang="fr-CA" dirty="0" smtClean="0"/>
              <a:t> </a:t>
            </a:r>
            <a:r>
              <a:rPr lang="fr-CA" dirty="0" err="1" smtClean="0"/>
              <a:t>operates</a:t>
            </a:r>
            <a:r>
              <a:rPr lang="fr-CA" dirty="0" smtClean="0"/>
              <a:t> at high rate, </a:t>
            </a:r>
            <a:r>
              <a:rPr lang="fr-CA" dirty="0" err="1" smtClean="0"/>
              <a:t>acquiring</a:t>
            </a:r>
            <a:r>
              <a:rPr lang="fr-CA" dirty="0" smtClean="0"/>
              <a:t> multiple frames (</a:t>
            </a:r>
            <a:r>
              <a:rPr lang="fr-CA" i="1" dirty="0" err="1" smtClean="0"/>
              <a:t>SensorFrame</a:t>
            </a:r>
            <a:r>
              <a:rPr lang="fr-CA" dirty="0" smtClean="0"/>
              <a:t>) of data in a single second.</a:t>
            </a:r>
          </a:p>
          <a:p>
            <a:pPr marL="0" indent="0">
              <a:buNone/>
            </a:pPr>
            <a:r>
              <a:rPr lang="fr-CA" dirty="0" smtClean="0"/>
              <a:t>A </a:t>
            </a:r>
            <a:r>
              <a:rPr lang="fr-CA" dirty="0" err="1" smtClean="0"/>
              <a:t>pre-determined</a:t>
            </a:r>
            <a:r>
              <a:rPr lang="fr-CA" dirty="0" smtClean="0"/>
              <a:t> </a:t>
            </a:r>
            <a:r>
              <a:rPr lang="fr-CA" dirty="0" err="1" smtClean="0"/>
              <a:t>number</a:t>
            </a:r>
            <a:r>
              <a:rPr lang="fr-CA" dirty="0" smtClean="0"/>
              <a:t> of </a:t>
            </a:r>
            <a:r>
              <a:rPr lang="fr-CA" i="1" dirty="0" err="1" smtClean="0"/>
              <a:t>SensorFrame</a:t>
            </a:r>
            <a:r>
              <a:rPr lang="fr-CA" dirty="0" err="1" smtClean="0"/>
              <a:t>s</a:t>
            </a:r>
            <a:r>
              <a:rPr lang="fr-CA" dirty="0" smtClean="0"/>
              <a:t> are </a:t>
            </a:r>
            <a:r>
              <a:rPr lang="fr-CA" dirty="0" err="1" smtClean="0"/>
              <a:t>stored</a:t>
            </a:r>
            <a:r>
              <a:rPr lang="fr-CA" dirty="0" smtClean="0"/>
              <a:t> in a queue (</a:t>
            </a:r>
            <a:r>
              <a:rPr lang="fr-CA" i="1" dirty="0" err="1" smtClean="0"/>
              <a:t>AcquisitionSequence</a:t>
            </a:r>
            <a:r>
              <a:rPr lang="fr-CA" dirty="0" smtClean="0"/>
              <a:t>).  The </a:t>
            </a:r>
            <a:r>
              <a:rPr lang="fr-CA" dirty="0" err="1" smtClean="0"/>
              <a:t>storing</a:t>
            </a:r>
            <a:r>
              <a:rPr lang="fr-CA" dirty="0" smtClean="0"/>
              <a:t> of an </a:t>
            </a:r>
            <a:r>
              <a:rPr lang="fr-CA" i="1" dirty="0" err="1" smtClean="0"/>
              <a:t>AcquisitionSequence</a:t>
            </a:r>
            <a:r>
              <a:rPr lang="fr-CA" dirty="0" smtClean="0"/>
              <a:t> </a:t>
            </a:r>
            <a:r>
              <a:rPr lang="fr-CA" dirty="0" err="1" smtClean="0"/>
              <a:t>allows</a:t>
            </a:r>
            <a:r>
              <a:rPr lang="fr-CA" dirty="0" smtClean="0"/>
              <a:t> the </a:t>
            </a:r>
            <a:r>
              <a:rPr lang="fr-CA" dirty="0" err="1" smtClean="0"/>
              <a:t>study</a:t>
            </a:r>
            <a:r>
              <a:rPr lang="fr-CA" dirty="0" smtClean="0"/>
              <a:t> of the </a:t>
            </a:r>
            <a:r>
              <a:rPr lang="fr-CA" dirty="0" err="1" smtClean="0"/>
              <a:t>dynamics</a:t>
            </a:r>
            <a:r>
              <a:rPr lang="fr-CA" dirty="0" smtClean="0"/>
              <a:t> of the </a:t>
            </a:r>
            <a:r>
              <a:rPr lang="fr-CA" dirty="0" err="1" smtClean="0"/>
              <a:t>objects</a:t>
            </a:r>
            <a:r>
              <a:rPr lang="fr-CA" dirty="0" smtClean="0"/>
              <a:t> </a:t>
            </a:r>
            <a:r>
              <a:rPr lang="fr-CA" dirty="0" err="1" smtClean="0"/>
              <a:t>detected</a:t>
            </a:r>
            <a:r>
              <a:rPr lang="fr-CA" dirty="0" smtClean="0"/>
              <a:t> by the </a:t>
            </a:r>
            <a:r>
              <a:rPr lang="fr-CA" i="1" dirty="0" err="1" smtClean="0"/>
              <a:t>Receiver</a:t>
            </a:r>
            <a:r>
              <a:rPr lang="fr-CA" i="1" dirty="0" smtClean="0"/>
              <a:t>.</a:t>
            </a:r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r>
              <a:rPr lang="fr-CA" dirty="0" err="1" smtClean="0"/>
              <a:t>Each</a:t>
            </a:r>
            <a:r>
              <a:rPr lang="fr-CA" dirty="0" smtClean="0"/>
              <a:t> </a:t>
            </a:r>
            <a:r>
              <a:rPr lang="fr-CA" dirty="0" err="1" smtClean="0"/>
              <a:t>channel</a:t>
            </a:r>
            <a:r>
              <a:rPr lang="fr-CA" dirty="0" smtClean="0"/>
              <a:t> has the </a:t>
            </a:r>
            <a:r>
              <a:rPr lang="fr-CA" dirty="0" err="1" smtClean="0"/>
              <a:t>ability</a:t>
            </a:r>
            <a:r>
              <a:rPr lang="fr-CA" dirty="0" smtClean="0"/>
              <a:t> to </a:t>
            </a:r>
            <a:r>
              <a:rPr lang="fr-CA" dirty="0" err="1" smtClean="0"/>
              <a:t>detect</a:t>
            </a:r>
            <a:r>
              <a:rPr lang="fr-CA" dirty="0" smtClean="0"/>
              <a:t> multiple </a:t>
            </a:r>
            <a:r>
              <a:rPr lang="fr-CA" dirty="0" err="1" smtClean="0"/>
              <a:t>objects</a:t>
            </a:r>
            <a:r>
              <a:rPr lang="fr-CA" dirty="0" smtClean="0"/>
              <a:t> </a:t>
            </a:r>
            <a:r>
              <a:rPr lang="fr-CA" dirty="0" err="1" smtClean="0"/>
              <a:t>within</a:t>
            </a:r>
            <a:r>
              <a:rPr lang="fr-CA" dirty="0" smtClean="0"/>
              <a:t> a single </a:t>
            </a:r>
            <a:r>
              <a:rPr lang="fr-CA" dirty="0" err="1" smtClean="0"/>
              <a:t>detection</a:t>
            </a:r>
            <a:r>
              <a:rPr lang="fr-CA" dirty="0" smtClean="0"/>
              <a:t> </a:t>
            </a:r>
            <a:r>
              <a:rPr lang="fr-CA" i="1" dirty="0" smtClean="0"/>
              <a:t>Frame</a:t>
            </a:r>
            <a:r>
              <a:rPr lang="fr-CA" dirty="0" smtClean="0"/>
              <a:t>.  </a:t>
            </a:r>
            <a:r>
              <a:rPr lang="fr-CA" dirty="0" err="1" smtClean="0"/>
              <a:t>Each</a:t>
            </a:r>
            <a:r>
              <a:rPr lang="fr-CA" dirty="0" smtClean="0"/>
              <a:t> </a:t>
            </a:r>
            <a:r>
              <a:rPr lang="fr-CA" dirty="0" err="1" smtClean="0"/>
              <a:t>individual</a:t>
            </a:r>
            <a:r>
              <a:rPr lang="fr-CA" dirty="0" smtClean="0"/>
              <a:t> </a:t>
            </a:r>
            <a:r>
              <a:rPr lang="fr-CA" dirty="0" err="1" smtClean="0"/>
              <a:t>detection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placed</a:t>
            </a:r>
            <a:r>
              <a:rPr lang="fr-CA" dirty="0" smtClean="0"/>
              <a:t> in a </a:t>
            </a:r>
            <a:r>
              <a:rPr lang="fr-CA" i="1" dirty="0" err="1" smtClean="0"/>
              <a:t>Detection</a:t>
            </a:r>
            <a:r>
              <a:rPr lang="fr-CA" dirty="0" smtClean="0"/>
              <a:t> </a:t>
            </a:r>
            <a:r>
              <a:rPr lang="fr-CA" dirty="0" err="1" smtClean="0"/>
              <a:t>object</a:t>
            </a:r>
            <a:r>
              <a:rPr lang="fr-CA" dirty="0" smtClean="0"/>
              <a:t>.</a:t>
            </a:r>
          </a:p>
          <a:p>
            <a:pPr marL="0" indent="0">
              <a:buNone/>
            </a:pPr>
            <a:r>
              <a:rPr lang="fr-CA" dirty="0" smtClean="0"/>
              <a:t>The </a:t>
            </a:r>
            <a:r>
              <a:rPr lang="fr-CA" i="1" dirty="0" err="1" smtClean="0"/>
              <a:t>Receiver</a:t>
            </a:r>
            <a:r>
              <a:rPr lang="fr-CA" dirty="0" smtClean="0"/>
              <a:t> </a:t>
            </a:r>
            <a:r>
              <a:rPr lang="fr-CA" dirty="0" err="1" smtClean="0"/>
              <a:t>also</a:t>
            </a:r>
            <a:r>
              <a:rPr lang="fr-CA" dirty="0" smtClean="0"/>
              <a:t> </a:t>
            </a:r>
            <a:r>
              <a:rPr lang="fr-CA" dirty="0" err="1" smtClean="0"/>
              <a:t>performs</a:t>
            </a:r>
            <a:r>
              <a:rPr lang="fr-CA" dirty="0" smtClean="0"/>
              <a:t> a time </a:t>
            </a:r>
            <a:r>
              <a:rPr lang="fr-CA" dirty="0" err="1" smtClean="0"/>
              <a:t>analysis</a:t>
            </a:r>
            <a:r>
              <a:rPr lang="fr-CA" dirty="0" smtClean="0"/>
              <a:t> of the </a:t>
            </a:r>
            <a:r>
              <a:rPr lang="fr-CA" dirty="0" err="1" smtClean="0"/>
              <a:t>displacement</a:t>
            </a:r>
            <a:r>
              <a:rPr lang="fr-CA" dirty="0" smtClean="0"/>
              <a:t> of </a:t>
            </a:r>
            <a:r>
              <a:rPr lang="fr-CA" dirty="0" err="1" smtClean="0"/>
              <a:t>objects</a:t>
            </a:r>
            <a:r>
              <a:rPr lang="fr-CA" dirty="0" smtClean="0"/>
              <a:t>.  It reports the « </a:t>
            </a:r>
            <a:r>
              <a:rPr lang="fr-CA" dirty="0" err="1" smtClean="0"/>
              <a:t>tracked</a:t>
            </a:r>
            <a:r>
              <a:rPr lang="fr-CA" dirty="0" smtClean="0"/>
              <a:t> » </a:t>
            </a:r>
            <a:r>
              <a:rPr lang="fr-CA" dirty="0" err="1" smtClean="0"/>
              <a:t>objects</a:t>
            </a:r>
            <a:r>
              <a:rPr lang="fr-CA" dirty="0" smtClean="0"/>
              <a:t> in a </a:t>
            </a:r>
            <a:r>
              <a:rPr lang="fr-CA" dirty="0" err="1" smtClean="0"/>
              <a:t>separate</a:t>
            </a:r>
            <a:r>
              <a:rPr lang="fr-CA" dirty="0" smtClean="0"/>
              <a:t> set of </a:t>
            </a:r>
            <a:r>
              <a:rPr lang="fr-CA" dirty="0" err="1" smtClean="0"/>
              <a:t>objects</a:t>
            </a:r>
            <a:r>
              <a:rPr lang="fr-CA" dirty="0" smtClean="0"/>
              <a:t> (the </a:t>
            </a:r>
            <a:r>
              <a:rPr lang="fr-CA" i="1" dirty="0" err="1"/>
              <a:t>T</a:t>
            </a:r>
            <a:r>
              <a:rPr lang="fr-CA" i="1" dirty="0" err="1" smtClean="0"/>
              <a:t>racks</a:t>
            </a:r>
            <a:r>
              <a:rPr lang="fr-CA" dirty="0" smtClean="0"/>
              <a:t>)</a:t>
            </a:r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9199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Data Model	Concept (2)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sz="2200" i="1" dirty="0" err="1" smtClean="0"/>
              <a:t>Track</a:t>
            </a:r>
            <a:r>
              <a:rPr lang="fr-CA" sz="2200" dirty="0" err="1" smtClean="0"/>
              <a:t>s</a:t>
            </a:r>
            <a:r>
              <a:rPr lang="fr-CA" sz="2200" dirty="0" smtClean="0"/>
              <a:t> </a:t>
            </a:r>
            <a:r>
              <a:rPr lang="fr-CA" sz="2200" dirty="0" err="1" smtClean="0"/>
              <a:t>can</a:t>
            </a:r>
            <a:r>
              <a:rPr lang="fr-CA" sz="2200" dirty="0" smtClean="0"/>
              <a:t> </a:t>
            </a:r>
            <a:r>
              <a:rPr lang="fr-CA" sz="2200" dirty="0" err="1" smtClean="0"/>
              <a:t>describe</a:t>
            </a:r>
            <a:r>
              <a:rPr lang="fr-CA" sz="2200" dirty="0" smtClean="0"/>
              <a:t> </a:t>
            </a:r>
            <a:r>
              <a:rPr lang="fr-CA" sz="2200" dirty="0" err="1" smtClean="0"/>
              <a:t>objects</a:t>
            </a:r>
            <a:r>
              <a:rPr lang="fr-CA" sz="2200" dirty="0" smtClean="0"/>
              <a:t> </a:t>
            </a:r>
            <a:r>
              <a:rPr lang="fr-CA" sz="2200" dirty="0" err="1" smtClean="0"/>
              <a:t>that</a:t>
            </a:r>
            <a:r>
              <a:rPr lang="fr-CA" sz="2200" dirty="0" smtClean="0"/>
              <a:t> </a:t>
            </a:r>
            <a:r>
              <a:rPr lang="fr-CA" sz="2200" dirty="0" err="1" smtClean="0"/>
              <a:t>cover</a:t>
            </a:r>
            <a:r>
              <a:rPr lang="fr-CA" sz="2200" dirty="0" smtClean="0"/>
              <a:t> more </a:t>
            </a:r>
            <a:r>
              <a:rPr lang="fr-CA" sz="2200" dirty="0" err="1" smtClean="0"/>
              <a:t>than</a:t>
            </a:r>
            <a:r>
              <a:rPr lang="fr-CA" sz="2200" dirty="0" smtClean="0"/>
              <a:t> one </a:t>
            </a:r>
            <a:r>
              <a:rPr lang="fr-CA" sz="2200" dirty="0" err="1" smtClean="0"/>
              <a:t>channel</a:t>
            </a:r>
            <a:r>
              <a:rPr lang="fr-CA" sz="2200" dirty="0" smtClean="0"/>
              <a:t>.  </a:t>
            </a:r>
            <a:r>
              <a:rPr lang="fr-CA" sz="2200" i="1" dirty="0" err="1" smtClean="0"/>
              <a:t>Detection</a:t>
            </a:r>
            <a:r>
              <a:rPr lang="fr-CA" sz="2200" dirty="0" err="1" smtClean="0"/>
              <a:t>s</a:t>
            </a:r>
            <a:r>
              <a:rPr lang="fr-CA" sz="2200" dirty="0" smtClean="0"/>
              <a:t> are </a:t>
            </a:r>
            <a:r>
              <a:rPr lang="fr-CA" sz="2200" dirty="0" err="1" smtClean="0"/>
              <a:t>channel-based</a:t>
            </a:r>
            <a:r>
              <a:rPr lang="fr-CA" sz="2200" dirty="0" smtClean="0"/>
              <a:t> descriptions.</a:t>
            </a:r>
          </a:p>
          <a:p>
            <a:pPr marL="0" indent="0">
              <a:buNone/>
            </a:pPr>
            <a:endParaRPr lang="fr-CA" sz="2200" dirty="0" smtClean="0"/>
          </a:p>
          <a:p>
            <a:pPr marL="0" indent="0">
              <a:buNone/>
            </a:pPr>
            <a:r>
              <a:rPr lang="fr-CA" sz="2200" dirty="0" smtClean="0"/>
              <a:t>The </a:t>
            </a:r>
            <a:r>
              <a:rPr lang="fr-CA" sz="2200" i="1" dirty="0" err="1" smtClean="0"/>
              <a:t>Track</a:t>
            </a:r>
            <a:r>
              <a:rPr lang="fr-CA" sz="2200" dirty="0" err="1" smtClean="0"/>
              <a:t>s</a:t>
            </a:r>
            <a:r>
              <a:rPr lang="fr-CA" sz="2200" dirty="0" smtClean="0"/>
              <a:t> and </a:t>
            </a:r>
            <a:r>
              <a:rPr lang="fr-CA" sz="2200" i="1" dirty="0" err="1" smtClean="0"/>
              <a:t>Detection</a:t>
            </a:r>
            <a:r>
              <a:rPr lang="fr-CA" sz="2200" dirty="0" err="1" smtClean="0"/>
              <a:t>s</a:t>
            </a:r>
            <a:r>
              <a:rPr lang="fr-CA" sz="2200" dirty="0" smtClean="0"/>
              <a:t> are </a:t>
            </a:r>
            <a:r>
              <a:rPr lang="fr-CA" sz="2200" dirty="0" err="1" smtClean="0"/>
              <a:t>incomplete</a:t>
            </a:r>
            <a:r>
              <a:rPr lang="fr-CA" sz="2200" dirty="0" smtClean="0"/>
              <a:t> structures for </a:t>
            </a:r>
            <a:r>
              <a:rPr lang="fr-CA" sz="2200" dirty="0" err="1" smtClean="0"/>
              <a:t>reporting</a:t>
            </a:r>
            <a:r>
              <a:rPr lang="fr-CA" sz="2200" dirty="0" smtClean="0"/>
              <a:t> (due to </a:t>
            </a:r>
            <a:r>
              <a:rPr lang="fr-CA" sz="2200" dirty="0" err="1" smtClean="0"/>
              <a:t>current</a:t>
            </a:r>
            <a:r>
              <a:rPr lang="fr-CA" sz="2200" dirty="0" smtClean="0"/>
              <a:t> </a:t>
            </a:r>
            <a:r>
              <a:rPr lang="fr-CA" sz="2200" dirty="0" err="1" smtClean="0"/>
              <a:t>receiver</a:t>
            </a:r>
            <a:r>
              <a:rPr lang="fr-CA" sz="2200" dirty="0" smtClean="0"/>
              <a:t> software limitations). </a:t>
            </a:r>
          </a:p>
          <a:p>
            <a:pPr marL="0" indent="0">
              <a:buNone/>
            </a:pPr>
            <a:endParaRPr lang="fr-CA" sz="2200" dirty="0" smtClean="0"/>
          </a:p>
          <a:p>
            <a:pPr marL="0" indent="0">
              <a:buNone/>
            </a:pPr>
            <a:r>
              <a:rPr lang="fr-CA" sz="2200" dirty="0" smtClean="0"/>
              <a:t>A </a:t>
            </a:r>
            <a:r>
              <a:rPr lang="fr-CA" sz="2200" i="1" dirty="0" err="1" smtClean="0"/>
              <a:t>ReceiverPostProcessor</a:t>
            </a:r>
            <a:r>
              <a:rPr lang="fr-CA" sz="2200" dirty="0" smtClean="0"/>
              <a:t> </a:t>
            </a:r>
            <a:r>
              <a:rPr lang="fr-CA" sz="2200" dirty="0" err="1" smtClean="0"/>
              <a:t>is</a:t>
            </a:r>
            <a:r>
              <a:rPr lang="fr-CA" sz="2200" dirty="0" smtClean="0"/>
              <a:t> </a:t>
            </a:r>
            <a:r>
              <a:rPr lang="fr-CA" sz="2200" dirty="0" err="1" smtClean="0"/>
              <a:t>used</a:t>
            </a:r>
            <a:r>
              <a:rPr lang="fr-CA" sz="2200" dirty="0" smtClean="0"/>
              <a:t> to </a:t>
            </a:r>
            <a:r>
              <a:rPr lang="fr-CA" sz="2200" dirty="0" err="1" smtClean="0"/>
              <a:t>produced</a:t>
            </a:r>
            <a:r>
              <a:rPr lang="fr-CA" sz="2200" dirty="0" smtClean="0"/>
              <a:t> </a:t>
            </a:r>
            <a:r>
              <a:rPr lang="fr-CA" sz="2200" dirty="0" err="1" smtClean="0"/>
              <a:t>enhanced</a:t>
            </a:r>
            <a:r>
              <a:rPr lang="fr-CA" sz="2200" dirty="0" smtClean="0"/>
              <a:t> </a:t>
            </a:r>
            <a:r>
              <a:rPr lang="fr-CA" sz="2200" dirty="0" err="1" smtClean="0"/>
              <a:t>Detection</a:t>
            </a:r>
            <a:r>
              <a:rPr lang="fr-CA" sz="2200" dirty="0" smtClean="0"/>
              <a:t> information (</a:t>
            </a:r>
            <a:r>
              <a:rPr lang="fr-CA" sz="2200" dirty="0" err="1" smtClean="0"/>
              <a:t>that</a:t>
            </a:r>
            <a:r>
              <a:rPr lang="fr-CA" sz="2200" dirty="0" smtClean="0"/>
              <a:t> </a:t>
            </a:r>
            <a:r>
              <a:rPr lang="fr-CA" sz="2200" dirty="0" err="1" smtClean="0"/>
              <a:t>will</a:t>
            </a:r>
            <a:r>
              <a:rPr lang="fr-CA" sz="2200" dirty="0" smtClean="0"/>
              <a:t> </a:t>
            </a:r>
            <a:r>
              <a:rPr lang="fr-CA" sz="2200" dirty="0" err="1" smtClean="0"/>
              <a:t>include</a:t>
            </a:r>
            <a:r>
              <a:rPr lang="fr-CA" sz="2200" dirty="0" smtClean="0"/>
              <a:t> </a:t>
            </a:r>
            <a:r>
              <a:rPr lang="fr-CA" sz="2200" i="1" dirty="0" err="1" smtClean="0"/>
              <a:t>ThreatLevel</a:t>
            </a:r>
            <a:r>
              <a:rPr lang="fr-CA" sz="2200" dirty="0" smtClean="0"/>
              <a:t> information and more </a:t>
            </a:r>
            <a:r>
              <a:rPr lang="fr-CA" sz="2200" dirty="0" err="1" smtClean="0"/>
              <a:t>complete</a:t>
            </a:r>
            <a:r>
              <a:rPr lang="fr-CA" sz="2200" dirty="0" smtClean="0"/>
              <a:t> 3D </a:t>
            </a:r>
            <a:r>
              <a:rPr lang="fr-CA" sz="2200" dirty="0" err="1" smtClean="0"/>
              <a:t>positioning</a:t>
            </a:r>
            <a:r>
              <a:rPr lang="fr-CA" sz="2200" dirty="0" smtClean="0"/>
              <a:t> information). The </a:t>
            </a:r>
            <a:r>
              <a:rPr lang="fr-CA" sz="2200" dirty="0" err="1" smtClean="0"/>
              <a:t>enhanced</a:t>
            </a:r>
            <a:r>
              <a:rPr lang="fr-CA" sz="2200" dirty="0" smtClean="0"/>
              <a:t> information </a:t>
            </a:r>
            <a:r>
              <a:rPr lang="fr-CA" sz="2200" dirty="0" err="1" smtClean="0"/>
              <a:t>is</a:t>
            </a:r>
            <a:r>
              <a:rPr lang="fr-CA" sz="2200" dirty="0" smtClean="0"/>
              <a:t> </a:t>
            </a:r>
            <a:r>
              <a:rPr lang="fr-CA" sz="2200" dirty="0" err="1" smtClean="0"/>
              <a:t>stored</a:t>
            </a:r>
            <a:r>
              <a:rPr lang="fr-CA" sz="2200" dirty="0" smtClean="0"/>
              <a:t> in the </a:t>
            </a:r>
            <a:r>
              <a:rPr lang="fr-CA" sz="2200" i="1" dirty="0" err="1" smtClean="0"/>
              <a:t>Detection</a:t>
            </a:r>
            <a:r>
              <a:rPr lang="fr-CA" sz="2200" dirty="0" smtClean="0"/>
              <a:t> </a:t>
            </a:r>
            <a:r>
              <a:rPr lang="fr-CA" sz="2200" dirty="0" err="1" smtClean="0"/>
              <a:t>object</a:t>
            </a:r>
            <a:r>
              <a:rPr lang="fr-CA" sz="2200" dirty="0" smtClean="0"/>
              <a:t> (</a:t>
            </a:r>
            <a:r>
              <a:rPr lang="fr-CA" sz="2200" dirty="0" err="1" smtClean="0"/>
              <a:t>should</a:t>
            </a:r>
            <a:r>
              <a:rPr lang="fr-CA" sz="2200" dirty="0" smtClean="0"/>
              <a:t> </a:t>
            </a:r>
            <a:r>
              <a:rPr lang="fr-CA" sz="2200" dirty="0" err="1" smtClean="0"/>
              <a:t>be</a:t>
            </a:r>
            <a:r>
              <a:rPr lang="fr-CA" sz="2200" dirty="0" smtClean="0"/>
              <a:t> a distinct class:  a class </a:t>
            </a:r>
            <a:r>
              <a:rPr lang="fr-CA" sz="2200" dirty="0" err="1" smtClean="0"/>
              <a:t>separation</a:t>
            </a:r>
            <a:r>
              <a:rPr lang="fr-CA" sz="2200" dirty="0" smtClean="0"/>
              <a:t> </a:t>
            </a:r>
            <a:r>
              <a:rPr lang="fr-CA" sz="2200" dirty="0" err="1" smtClean="0"/>
              <a:t>will</a:t>
            </a:r>
            <a:r>
              <a:rPr lang="fr-CA" sz="2200" dirty="0" smtClean="0"/>
              <a:t>  </a:t>
            </a:r>
            <a:r>
              <a:rPr lang="fr-CA" sz="2200" dirty="0" err="1" smtClean="0"/>
              <a:t>be</a:t>
            </a:r>
            <a:r>
              <a:rPr lang="fr-CA" sz="2200" dirty="0" smtClean="0"/>
              <a:t> </a:t>
            </a:r>
            <a:r>
              <a:rPr lang="fr-CA" sz="2200" dirty="0" err="1" smtClean="0"/>
              <a:t>performed</a:t>
            </a:r>
            <a:r>
              <a:rPr lang="fr-CA" sz="2200" dirty="0" smtClean="0"/>
              <a:t> in a </a:t>
            </a:r>
            <a:r>
              <a:rPr lang="fr-CA" sz="2200" dirty="0" err="1" smtClean="0"/>
              <a:t>later</a:t>
            </a:r>
            <a:r>
              <a:rPr lang="fr-CA" sz="2200" dirty="0" smtClean="0"/>
              <a:t> version).</a:t>
            </a:r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644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Data Model	Concept (3)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2167447"/>
            <a:ext cx="10131425" cy="46397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CA" sz="2800" dirty="0" smtClean="0"/>
              <a:t>Most applications </a:t>
            </a:r>
            <a:r>
              <a:rPr lang="fr-CA" sz="2800" dirty="0" err="1" smtClean="0"/>
              <a:t>will</a:t>
            </a:r>
            <a:r>
              <a:rPr lang="fr-CA" sz="2800" dirty="0" smtClean="0"/>
              <a:t> </a:t>
            </a:r>
            <a:r>
              <a:rPr lang="fr-CA" sz="2800" dirty="0" err="1" smtClean="0"/>
              <a:t>access</a:t>
            </a:r>
            <a:r>
              <a:rPr lang="fr-CA" sz="2800" dirty="0" smtClean="0"/>
              <a:t> the </a:t>
            </a:r>
            <a:r>
              <a:rPr lang="fr-CA" sz="2800" i="1" dirty="0" err="1" smtClean="0"/>
              <a:t>ReceiverCapture</a:t>
            </a:r>
            <a:r>
              <a:rPr lang="fr-CA" sz="2800" i="1" dirty="0" smtClean="0"/>
              <a:t> </a:t>
            </a:r>
            <a:r>
              <a:rPr lang="fr-CA" sz="2800" dirty="0" smtClean="0"/>
              <a:t>Data </a:t>
            </a:r>
            <a:r>
              <a:rPr lang="fr-CA" sz="2800" dirty="0" err="1" smtClean="0"/>
              <a:t>through</a:t>
            </a:r>
            <a:r>
              <a:rPr lang="fr-CA" sz="2800" dirty="0" smtClean="0"/>
              <a:t> a </a:t>
            </a:r>
            <a:r>
              <a:rPr lang="fr-CA" sz="2800" i="1" dirty="0" err="1" smtClean="0"/>
              <a:t>ReceiverPostProcessor</a:t>
            </a:r>
            <a:r>
              <a:rPr lang="fr-CA" sz="2800" i="1" dirty="0" smtClean="0"/>
              <a:t> </a:t>
            </a:r>
            <a:r>
              <a:rPr lang="fr-CA" sz="2800" dirty="0" smtClean="0"/>
              <a:t>instance.</a:t>
            </a:r>
          </a:p>
          <a:p>
            <a:pPr marL="0" indent="0">
              <a:buNone/>
            </a:pPr>
            <a:endParaRPr lang="fr-CA" sz="2800" dirty="0" smtClean="0"/>
          </a:p>
          <a:p>
            <a:pPr marL="0" indent="0">
              <a:buNone/>
            </a:pPr>
            <a:r>
              <a:rPr lang="fr-CA" sz="2800" dirty="0" smtClean="0"/>
              <a:t>The </a:t>
            </a:r>
            <a:r>
              <a:rPr lang="fr-CA" sz="2800" i="1" dirty="0" err="1" smtClean="0"/>
              <a:t>ReceiverPostProcessor</a:t>
            </a:r>
            <a:r>
              <a:rPr lang="fr-CA" sz="2800" i="1" dirty="0" smtClean="0"/>
              <a:t>::</a:t>
            </a:r>
            <a:r>
              <a:rPr lang="fr-CA" sz="2800" i="1" dirty="0" err="1" smtClean="0"/>
              <a:t>GetEnhancedDetectionsFromFrame</a:t>
            </a:r>
            <a:r>
              <a:rPr lang="fr-CA" sz="2800" i="1" dirty="0" smtClean="0"/>
              <a:t>()</a:t>
            </a:r>
            <a:r>
              <a:rPr lang="fr-CA" sz="2800" dirty="0" smtClean="0"/>
              <a:t> </a:t>
            </a:r>
            <a:r>
              <a:rPr lang="fr-CA" sz="2800" dirty="0" err="1" smtClean="0"/>
              <a:t>method</a:t>
            </a:r>
            <a:r>
              <a:rPr lang="fr-CA" sz="2800" dirty="0" smtClean="0"/>
              <a:t> </a:t>
            </a:r>
            <a:r>
              <a:rPr lang="fr-CA" sz="2800" dirty="0" err="1" smtClean="0"/>
              <a:t>provides</a:t>
            </a:r>
            <a:r>
              <a:rPr lang="fr-CA" sz="2800" dirty="0" smtClean="0"/>
              <a:t> the </a:t>
            </a:r>
            <a:r>
              <a:rPr lang="fr-CA" sz="2800" dirty="0" err="1" smtClean="0"/>
              <a:t>enhanced</a:t>
            </a:r>
            <a:r>
              <a:rPr lang="fr-CA" sz="2800" dirty="0" smtClean="0"/>
              <a:t> </a:t>
            </a:r>
            <a:r>
              <a:rPr lang="fr-CA" sz="2800" i="1" dirty="0" err="1" smtClean="0"/>
              <a:t>Detection</a:t>
            </a:r>
            <a:r>
              <a:rPr lang="fr-CA" sz="2800" dirty="0" err="1" smtClean="0"/>
              <a:t>s</a:t>
            </a:r>
            <a:r>
              <a:rPr lang="fr-CA" sz="2800" dirty="0" smtClean="0"/>
              <a:t> </a:t>
            </a:r>
            <a:r>
              <a:rPr lang="fr-CA" sz="2800" dirty="0" err="1" smtClean="0"/>
              <a:t>from</a:t>
            </a:r>
            <a:r>
              <a:rPr lang="fr-CA" sz="2800" dirty="0" smtClean="0"/>
              <a:t> a </a:t>
            </a:r>
            <a:r>
              <a:rPr lang="fr-CA" sz="2800" dirty="0" err="1" smtClean="0"/>
              <a:t>specified</a:t>
            </a:r>
            <a:r>
              <a:rPr lang="fr-CA" sz="2800" dirty="0" smtClean="0"/>
              <a:t> frame in a </a:t>
            </a:r>
            <a:r>
              <a:rPr lang="fr-CA" sz="2800" dirty="0" err="1" smtClean="0"/>
              <a:t>convenient</a:t>
            </a:r>
            <a:r>
              <a:rPr lang="fr-CA" sz="2800" dirty="0" smtClean="0"/>
              <a:t> </a:t>
            </a:r>
            <a:r>
              <a:rPr lang="fr-CA" sz="2800" i="1" dirty="0" err="1" smtClean="0"/>
              <a:t>Detection</a:t>
            </a:r>
            <a:r>
              <a:rPr lang="fr-CA" sz="2800" i="1" dirty="0" smtClean="0"/>
              <a:t>::</a:t>
            </a:r>
            <a:r>
              <a:rPr lang="fr-CA" sz="2800" i="1" dirty="0" err="1" smtClean="0"/>
              <a:t>Vector</a:t>
            </a:r>
            <a:r>
              <a:rPr lang="fr-CA" sz="2800" i="1" dirty="0"/>
              <a:t> </a:t>
            </a:r>
            <a:r>
              <a:rPr lang="fr-CA" sz="2800" dirty="0" smtClean="0"/>
              <a:t>container.</a:t>
            </a:r>
          </a:p>
          <a:p>
            <a:pPr marL="0" indent="0">
              <a:buNone/>
            </a:pPr>
            <a:r>
              <a:rPr lang="fr-CA" sz="2800" dirty="0" err="1" smtClean="0"/>
              <a:t>Given</a:t>
            </a:r>
            <a:r>
              <a:rPr lang="fr-CA" sz="2800" dirty="0" smtClean="0"/>
              <a:t> the </a:t>
            </a:r>
            <a:r>
              <a:rPr lang="fr-CA" sz="2800" dirty="0" err="1" smtClean="0"/>
              <a:t>multithreaded</a:t>
            </a:r>
            <a:r>
              <a:rPr lang="fr-CA" sz="2800" dirty="0" smtClean="0"/>
              <a:t> nature of the system, </a:t>
            </a:r>
            <a:r>
              <a:rPr lang="fr-CA" sz="2800" dirty="0" err="1" smtClean="0"/>
              <a:t>Detection</a:t>
            </a:r>
            <a:r>
              <a:rPr lang="fr-CA" sz="2800" dirty="0" smtClean="0"/>
              <a:t> data </a:t>
            </a:r>
            <a:r>
              <a:rPr lang="fr-CA" sz="2800" dirty="0" err="1" smtClean="0"/>
              <a:t>transferred</a:t>
            </a:r>
            <a:r>
              <a:rPr lang="fr-CA" sz="2800" dirty="0" smtClean="0"/>
              <a:t> to the application </a:t>
            </a:r>
            <a:r>
              <a:rPr lang="fr-CA" sz="2800" dirty="0" err="1" smtClean="0"/>
              <a:t>is</a:t>
            </a:r>
            <a:r>
              <a:rPr lang="fr-CA" sz="2800" dirty="0" smtClean="0"/>
              <a:t> </a:t>
            </a:r>
            <a:r>
              <a:rPr lang="fr-CA" sz="2800" dirty="0" err="1" smtClean="0"/>
              <a:t>usually</a:t>
            </a:r>
            <a:r>
              <a:rPr lang="fr-CA" sz="2800" dirty="0" smtClean="0"/>
              <a:t> by copy.</a:t>
            </a:r>
          </a:p>
          <a:p>
            <a:pPr marL="0" indent="0">
              <a:buNone/>
            </a:pPr>
            <a:endParaRPr lang="fr-CA" sz="2800" dirty="0" smtClean="0"/>
          </a:p>
          <a:p>
            <a:pPr marL="0" indent="0">
              <a:buNone/>
            </a:pPr>
            <a:r>
              <a:rPr lang="fr-CA" sz="2800" dirty="0" err="1" smtClean="0"/>
              <a:t>Other</a:t>
            </a:r>
            <a:r>
              <a:rPr lang="fr-CA" sz="2800" dirty="0" smtClean="0"/>
              <a:t> Applications </a:t>
            </a:r>
            <a:r>
              <a:rPr lang="fr-CA" sz="2800" dirty="0" err="1" smtClean="0"/>
              <a:t>may</a:t>
            </a:r>
            <a:r>
              <a:rPr lang="fr-CA" sz="2800" dirty="0" smtClean="0"/>
              <a:t> </a:t>
            </a:r>
            <a:r>
              <a:rPr lang="fr-CA" sz="2800" dirty="0" err="1" smtClean="0"/>
              <a:t>choose</a:t>
            </a:r>
            <a:r>
              <a:rPr lang="fr-CA" sz="2800" dirty="0" smtClean="0"/>
              <a:t> to </a:t>
            </a:r>
            <a:r>
              <a:rPr lang="fr-CA" sz="2800" dirty="0" err="1" smtClean="0"/>
              <a:t>access</a:t>
            </a:r>
            <a:r>
              <a:rPr lang="fr-CA" sz="2800" dirty="0" smtClean="0"/>
              <a:t> the </a:t>
            </a:r>
            <a:r>
              <a:rPr lang="fr-CA" sz="2800" dirty="0" err="1" smtClean="0"/>
              <a:t>complete</a:t>
            </a:r>
            <a:r>
              <a:rPr lang="fr-CA" sz="2800" i="1" dirty="0" smtClean="0"/>
              <a:t> </a:t>
            </a:r>
            <a:r>
              <a:rPr lang="fr-CA" sz="2800" i="1" dirty="0" err="1" smtClean="0"/>
              <a:t>AcquisitionSequence</a:t>
            </a:r>
            <a:r>
              <a:rPr lang="fr-CA" sz="2800" dirty="0" smtClean="0"/>
              <a:t> for </a:t>
            </a:r>
            <a:r>
              <a:rPr lang="fr-CA" sz="2800" dirty="0" err="1" smtClean="0"/>
              <a:t>further</a:t>
            </a:r>
            <a:r>
              <a:rPr lang="fr-CA" sz="2800" dirty="0" smtClean="0"/>
              <a:t> </a:t>
            </a:r>
            <a:r>
              <a:rPr lang="fr-CA" sz="2800" dirty="0" err="1" smtClean="0"/>
              <a:t>analysis</a:t>
            </a:r>
            <a:r>
              <a:rPr lang="fr-CA" sz="2800" dirty="0" smtClean="0"/>
              <a:t>, or to </a:t>
            </a:r>
            <a:r>
              <a:rPr lang="fr-CA" sz="2800" dirty="0" err="1" smtClean="0"/>
              <a:t>access</a:t>
            </a:r>
            <a:r>
              <a:rPr lang="fr-CA" sz="2800" dirty="0" smtClean="0"/>
              <a:t> a </a:t>
            </a:r>
            <a:r>
              <a:rPr lang="fr-CA" sz="2800" dirty="0" err="1" smtClean="0"/>
              <a:t>sepecific</a:t>
            </a:r>
            <a:r>
              <a:rPr lang="fr-CA" sz="2800" dirty="0" smtClean="0"/>
              <a:t> </a:t>
            </a:r>
            <a:r>
              <a:rPr lang="fr-CA" sz="2800" i="1" dirty="0" err="1" smtClean="0"/>
              <a:t>SensorFrame</a:t>
            </a:r>
            <a:r>
              <a:rPr lang="fr-CA" sz="2800" dirty="0" smtClean="0"/>
              <a:t>.</a:t>
            </a:r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7094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Data Model	Concept </a:t>
            </a:r>
            <a:r>
              <a:rPr lang="fr-CA" dirty="0" smtClean="0"/>
              <a:t>(4)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2200" dirty="0" smtClean="0"/>
              <a:t>Most of the </a:t>
            </a:r>
            <a:r>
              <a:rPr lang="fr-CA" sz="2200" dirty="0" err="1" smtClean="0"/>
              <a:t>objects</a:t>
            </a:r>
            <a:r>
              <a:rPr lang="fr-CA" sz="2200" dirty="0" smtClean="0"/>
              <a:t> are </a:t>
            </a:r>
            <a:r>
              <a:rPr lang="fr-CA" sz="2200" dirty="0" err="1" smtClean="0"/>
              <a:t>accessed</a:t>
            </a:r>
            <a:r>
              <a:rPr lang="fr-CA" sz="2200" dirty="0" smtClean="0"/>
              <a:t> </a:t>
            </a:r>
            <a:r>
              <a:rPr lang="fr-CA" sz="2200" dirty="0" err="1" smtClean="0"/>
              <a:t>through</a:t>
            </a:r>
            <a:endParaRPr lang="fr-CA" sz="2200" dirty="0" smtClean="0"/>
          </a:p>
          <a:p>
            <a:pPr marL="0" indent="0">
              <a:buNone/>
            </a:pPr>
            <a:r>
              <a:rPr lang="fr-CA" sz="2200" dirty="0" err="1" smtClean="0"/>
              <a:t>boost</a:t>
            </a:r>
            <a:r>
              <a:rPr lang="fr-CA" sz="2200" dirty="0"/>
              <a:t>::</a:t>
            </a:r>
            <a:r>
              <a:rPr lang="fr-CA" sz="2200" dirty="0" err="1"/>
              <a:t>shared_ptr</a:t>
            </a:r>
            <a:r>
              <a:rPr lang="fr-CA" sz="2200" dirty="0" smtClean="0"/>
              <a:t>&lt;&gt; </a:t>
            </a:r>
            <a:r>
              <a:rPr lang="fr-CA" sz="2200" i="1" dirty="0" err="1" smtClean="0"/>
              <a:t>Ptr</a:t>
            </a:r>
            <a:r>
              <a:rPr lang="fr-CA" sz="2200" dirty="0" smtClean="0"/>
              <a:t> pointers. </a:t>
            </a:r>
            <a:r>
              <a:rPr lang="fr-CA" sz="2200" dirty="0" smtClean="0"/>
              <a:t>This </a:t>
            </a:r>
            <a:r>
              <a:rPr lang="fr-CA" sz="2200" dirty="0" err="1" smtClean="0"/>
              <a:t>allows</a:t>
            </a:r>
            <a:r>
              <a:rPr lang="fr-CA" sz="2200" dirty="0" smtClean="0"/>
              <a:t> </a:t>
            </a:r>
            <a:r>
              <a:rPr lang="fr-CA" sz="2200" dirty="0" err="1" smtClean="0"/>
              <a:t>safer</a:t>
            </a:r>
            <a:r>
              <a:rPr lang="fr-CA" sz="2200" dirty="0" smtClean="0"/>
              <a:t> and </a:t>
            </a:r>
            <a:r>
              <a:rPr lang="fr-CA" sz="2200" dirty="0" err="1" smtClean="0"/>
              <a:t>easier</a:t>
            </a:r>
            <a:r>
              <a:rPr lang="fr-CA" sz="2200" dirty="0" smtClean="0"/>
              <a:t> management of the </a:t>
            </a:r>
            <a:r>
              <a:rPr lang="fr-CA" sz="2200" dirty="0" err="1" smtClean="0"/>
              <a:t>lifecycle</a:t>
            </a:r>
            <a:r>
              <a:rPr lang="fr-CA" sz="2200" dirty="0" smtClean="0"/>
              <a:t> of the </a:t>
            </a:r>
            <a:r>
              <a:rPr lang="fr-CA" sz="2200" dirty="0" err="1" smtClean="0"/>
              <a:t>objects</a:t>
            </a:r>
            <a:r>
              <a:rPr lang="fr-CA" sz="2200" dirty="0" smtClean="0"/>
              <a:t>.</a:t>
            </a:r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15216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Personnalisé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C55A1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2887</TotalTime>
  <Words>1705</Words>
  <Application>Microsoft Office PowerPoint</Application>
  <PresentationFormat>Personnalisé</PresentationFormat>
  <Paragraphs>202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Céleste</vt:lpstr>
      <vt:lpstr>Présentation PowerPoint</vt:lpstr>
      <vt:lpstr>Table of contents</vt:lpstr>
      <vt:lpstr>Typical Application Objectives</vt:lpstr>
      <vt:lpstr>CORE Library Objectives</vt:lpstr>
      <vt:lpstr>Class Groups</vt:lpstr>
      <vt:lpstr>Data Model Concepts</vt:lpstr>
      <vt:lpstr>Data Model Concept (2)</vt:lpstr>
      <vt:lpstr>Data Model Concept (3)</vt:lpstr>
      <vt:lpstr>Data Model Concept (4)</vt:lpstr>
      <vt:lpstr>Coordinate systems</vt:lpstr>
      <vt:lpstr>Coordinate systems (2)</vt:lpstr>
      <vt:lpstr>Coordinate systems (3)</vt:lpstr>
      <vt:lpstr>Coordinate systems (4)</vt:lpstr>
      <vt:lpstr>3D Transformations</vt:lpstr>
      <vt:lpstr>3D Transformations (2)</vt:lpstr>
      <vt:lpstr>3D Transformations (3)</vt:lpstr>
      <vt:lpstr>Configuration file</vt:lpstr>
      <vt:lpstr>ReceiverCapture</vt:lpstr>
      <vt:lpstr>ReceiverCapture (2)</vt:lpstr>
      <vt:lpstr>ReceiverCANCapture</vt:lpstr>
      <vt:lpstr>ReceiverCANCapture</vt:lpstr>
      <vt:lpstr>ReceiverEasySyncCapture</vt:lpstr>
      <vt:lpstr>ReceiverSimulatorCapture</vt:lpstr>
      <vt:lpstr>« Worker » models </vt:lpstr>
      <vt:lpstr>«PublisheR / Subscription» model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Turenne</dc:creator>
  <cp:lastModifiedBy>Jean-Yves Deschênes</cp:lastModifiedBy>
  <cp:revision>93</cp:revision>
  <cp:lastPrinted>2014-07-04T22:36:20Z</cp:lastPrinted>
  <dcterms:created xsi:type="dcterms:W3CDTF">2014-05-02T20:54:21Z</dcterms:created>
  <dcterms:modified xsi:type="dcterms:W3CDTF">2014-10-09T22:18:40Z</dcterms:modified>
</cp:coreProperties>
</file>