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emf" ContentType="image/x-emf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11D101-E131-41A1-A1B1-E161C151215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Methodology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2985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Consider pairs of author mentions &lt;Ai, Aj&gt;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Compatibilities of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Name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Venue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Affiliation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Coauthors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Time difference</a:t>
            </a:r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4846320"/>
            <a:ext cx="8138160" cy="20934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Evaluation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Accuracy is not accurate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a1 = a2, a2 = a3, a1 </a:t>
            </a:r>
            <a:r>
              <a:rPr lang="en-US">
                <a:latin typeface="Arial"/>
                <a:ea typeface="Arial"/>
              </a:rPr>
              <a:t>≠ a3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  <a:ea typeface="Arial"/>
              </a:rPr>
              <a:t>Use metrics from coreference resolution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  <a:ea typeface="Arial"/>
              </a:rPr>
              <a:t>Cluster textual mentions into entities (compare to: cluster author mentions to author entities)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  <a:ea typeface="Arial"/>
              </a:rPr>
              <a:t>MUC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  <a:ea typeface="Arial"/>
              </a:rPr>
              <a:t>B3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