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Author Linkage!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Anzaroot</a:t>
            </a:r>
          </a:p>
          <a:p>
            <a:r>
              <a:rPr lang="en-US" dirty="0" err="1" smtClean="0"/>
              <a:t>Jiaping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Smith</a:t>
            </a:r>
            <a:r>
              <a:rPr lang="en-US" dirty="0" smtClean="0"/>
              <a:t> – UMass Amherst</a:t>
            </a:r>
          </a:p>
          <a:p>
            <a:r>
              <a:rPr lang="en-US" dirty="0" smtClean="0"/>
              <a:t>David Smith - </a:t>
            </a:r>
            <a:r>
              <a:rPr lang="en-US" dirty="0"/>
              <a:t>George Washington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David Smith – Northeastern</a:t>
            </a:r>
          </a:p>
          <a:p>
            <a:endParaRPr lang="en-US" dirty="0" smtClean="0"/>
          </a:p>
          <a:p>
            <a:r>
              <a:rPr lang="en-US" dirty="0" smtClean="0"/>
              <a:t>Cluster publications under correct author entities.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</a:t>
            </a:r>
            <a:r>
              <a:rPr lang="en-US" dirty="0"/>
              <a:t>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Blocking (smaller decision space)</a:t>
            </a:r>
          </a:p>
          <a:p>
            <a:pPr marL="514350" indent="-514350">
              <a:buAutoNum type="arabicPeriod"/>
            </a:pPr>
            <a:r>
              <a:rPr lang="en-US" dirty="0" smtClean="0"/>
              <a:t>Pointwise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Merge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goal is to build a better classifier.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similarity (names, venues, coauthors..)</a:t>
            </a:r>
          </a:p>
          <a:p>
            <a:pPr lvl="1"/>
            <a:r>
              <a:rPr lang="en-US" dirty="0" err="1" smtClean="0"/>
              <a:t>Jaro</a:t>
            </a:r>
            <a:r>
              <a:rPr lang="en-US" dirty="0" smtClean="0"/>
              <a:t>-Winkler</a:t>
            </a:r>
          </a:p>
          <a:p>
            <a:r>
              <a:rPr lang="en-US" dirty="0" err="1" smtClean="0"/>
              <a:t>Coauthorship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Temporal Information</a:t>
            </a:r>
          </a:p>
        </p:txBody>
      </p:sp>
      <p:pic>
        <p:nvPicPr>
          <p:cNvPr id="4" name="Picture 3" descr="coautho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97865"/>
            <a:ext cx="2260600" cy="3870669"/>
          </a:xfrm>
          <a:prstGeom prst="rect">
            <a:avLst/>
          </a:prstGeom>
        </p:spPr>
      </p:pic>
      <p:pic>
        <p:nvPicPr>
          <p:cNvPr id="5" name="Picture 4" descr="Screen Shot 2012-11-13 at 3.04.2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2" y="4004733"/>
            <a:ext cx="3665509" cy="2121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866" y="6256867"/>
            <a:ext cx="2831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Picture from </a:t>
            </a:r>
            <a:r>
              <a:rPr lang="en-US" sz="1000" b="1" dirty="0"/>
              <a:t>Linking Temporal </a:t>
            </a:r>
            <a:r>
              <a:rPr lang="en-US" sz="1000" b="1" dirty="0" smtClean="0"/>
              <a:t>Records</a:t>
            </a:r>
            <a:r>
              <a:rPr lang="en-US" sz="1000" dirty="0" smtClean="0"/>
              <a:t>, </a:t>
            </a:r>
            <a:r>
              <a:rPr lang="en-US" sz="1000" dirty="0"/>
              <a:t>Pei Li</a:t>
            </a:r>
            <a:r>
              <a:rPr lang="en-US" sz="1000" dirty="0" smtClean="0"/>
              <a:t> et. 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Classifier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6554" y="4692747"/>
            <a:ext cx="6492240" cy="18766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</a:pPr>
            <a:r>
              <a:rPr lang="en-US" dirty="0"/>
              <a:t>Consider pairs of author mentions &lt;Ai, </a:t>
            </a:r>
            <a:r>
              <a:rPr lang="en-US" dirty="0" err="1"/>
              <a:t>Aj</a:t>
            </a:r>
            <a:r>
              <a:rPr lang="en-US" dirty="0"/>
              <a:t>&gt;</a:t>
            </a:r>
          </a:p>
          <a:p>
            <a:pPr marL="0" indent="0">
              <a:buSzPct val="45000"/>
              <a:buNone/>
            </a:pPr>
            <a:r>
              <a:rPr lang="en-US" dirty="0"/>
              <a:t>Compatibilities of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/>
              <a:t>Name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/>
              <a:t>Venue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/>
              <a:t>Affiliation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dirty="0"/>
              <a:t>Coauthors</a:t>
            </a:r>
          </a:p>
          <a:p>
            <a:pPr marL="0" indent="0">
              <a:buSzPct val="45000"/>
              <a:buNone/>
            </a:pPr>
            <a:r>
              <a:rPr lang="en-US" dirty="0"/>
              <a:t>Time difference</a:t>
            </a:r>
          </a:p>
        </p:txBody>
      </p:sp>
    </p:spTree>
    <p:extLst>
      <p:ext uri="{BB962C8B-B14F-4D97-AF65-F5344CB8AC3E}">
        <p14:creationId xmlns:p14="http://schemas.microsoft.com/office/powerpoint/2010/main" val="78833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</a:pPr>
            <a:r>
              <a:rPr lang="en-US" dirty="0" smtClean="0"/>
              <a:t>Simple accuracy </a:t>
            </a:r>
            <a:r>
              <a:rPr lang="en-US" dirty="0"/>
              <a:t>is not accurate</a:t>
            </a:r>
          </a:p>
          <a:p>
            <a:pPr marL="0" indent="0">
              <a:buSzPct val="45000"/>
              <a:buNone/>
            </a:pPr>
            <a:r>
              <a:rPr lang="en-US" dirty="0"/>
              <a:t>a1 = a2, a2 = a3, a1 </a:t>
            </a:r>
            <a:r>
              <a:rPr lang="en-US" dirty="0">
                <a:latin typeface="Arial"/>
                <a:ea typeface="Arial"/>
              </a:rPr>
              <a:t>≠ a3</a:t>
            </a:r>
            <a:endParaRPr lang="en-US" dirty="0"/>
          </a:p>
          <a:p>
            <a:pPr marL="0" indent="0">
              <a:buSzPct val="45000"/>
              <a:buNone/>
            </a:pPr>
            <a:r>
              <a:rPr lang="en-US" dirty="0">
                <a:latin typeface="Arial"/>
                <a:ea typeface="Arial"/>
              </a:rPr>
              <a:t>Use metrics from </a:t>
            </a:r>
            <a:r>
              <a:rPr lang="en-US" dirty="0" err="1">
                <a:latin typeface="Arial"/>
                <a:ea typeface="Arial"/>
              </a:rPr>
              <a:t>coreference</a:t>
            </a:r>
            <a:r>
              <a:rPr lang="en-US" dirty="0">
                <a:latin typeface="Arial"/>
                <a:ea typeface="Arial"/>
              </a:rPr>
              <a:t> resolution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Arial"/>
                <a:ea typeface="Arial"/>
              </a:rPr>
              <a:t>Cluster textual mentions into entities (compare to: cluster author mentions to author entities)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Arial"/>
                <a:ea typeface="Arial"/>
              </a:rPr>
              <a:t>MUC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Arial"/>
                <a:ea typeface="Arial"/>
              </a:rPr>
              <a:t>B3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144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Author Linkage!</vt:lpstr>
      <vt:lpstr>Problem</vt:lpstr>
      <vt:lpstr>Methodology – Pipeline</vt:lpstr>
      <vt:lpstr>Methodology - Features</vt:lpstr>
      <vt:lpstr>Methodology - Classifier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DB!</dc:title>
  <dc:creator>Sam Anzaroot</dc:creator>
  <cp:lastModifiedBy>CSCF CSCF</cp:lastModifiedBy>
  <cp:revision>3</cp:revision>
  <dcterms:created xsi:type="dcterms:W3CDTF">2012-11-13T06:20:01Z</dcterms:created>
  <dcterms:modified xsi:type="dcterms:W3CDTF">2012-11-13T18:21:48Z</dcterms:modified>
</cp:coreProperties>
</file>