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C086-8572-2E48-9FB6-24B454E6FF11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E707-F46F-BC4B-8D0E-CCA584ED96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Smith</a:t>
            </a:r>
            <a:r>
              <a:rPr lang="en-US" dirty="0" smtClean="0"/>
              <a:t> – UMass Amherst</a:t>
            </a:r>
          </a:p>
          <a:p>
            <a:r>
              <a:rPr lang="en-US" dirty="0" smtClean="0"/>
              <a:t>David Smith - </a:t>
            </a:r>
            <a:r>
              <a:rPr lang="en-US" dirty="0"/>
              <a:t>George Washington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David Smith – Northeastern</a:t>
            </a:r>
          </a:p>
          <a:p>
            <a:endParaRPr lang="en-US" dirty="0" smtClean="0"/>
          </a:p>
          <a:p>
            <a:r>
              <a:rPr lang="en-US" dirty="0" smtClean="0"/>
              <a:t>Cluster publications under correct author entities.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</a:t>
            </a:r>
            <a:r>
              <a:rPr lang="en-US" dirty="0"/>
              <a:t>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Blocking (smaller decision space)</a:t>
            </a:r>
          </a:p>
          <a:p>
            <a:pPr marL="514350" indent="-514350">
              <a:buAutoNum type="arabicPeriod"/>
            </a:pPr>
            <a:r>
              <a:rPr lang="en-US" dirty="0" smtClean="0"/>
              <a:t>Pointwise classifier</a:t>
            </a:r>
          </a:p>
          <a:p>
            <a:pPr marL="514350" indent="-514350">
              <a:buAutoNum type="arabicPeriod"/>
            </a:pPr>
            <a:r>
              <a:rPr lang="en-US" dirty="0" smtClean="0"/>
              <a:t>Merge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The goal is to build a better classifier.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similarity </a:t>
            </a:r>
            <a:r>
              <a:rPr lang="en-US" dirty="0" smtClean="0"/>
              <a:t>(names, venues, coauthors..)</a:t>
            </a:r>
            <a:endParaRPr lang="en-US" dirty="0" smtClean="0"/>
          </a:p>
          <a:p>
            <a:pPr lvl="1"/>
            <a:r>
              <a:rPr lang="en-US" dirty="0" err="1" smtClean="0"/>
              <a:t>Jaro</a:t>
            </a:r>
            <a:r>
              <a:rPr lang="en-US" dirty="0" smtClean="0"/>
              <a:t>-Winkler</a:t>
            </a:r>
            <a:endParaRPr lang="en-US" dirty="0" smtClean="0"/>
          </a:p>
          <a:p>
            <a:r>
              <a:rPr lang="en-US" dirty="0" err="1" smtClean="0"/>
              <a:t>Coauthorship</a:t>
            </a:r>
            <a:r>
              <a:rPr lang="en-US" dirty="0" smtClean="0"/>
              <a:t> graphs</a:t>
            </a:r>
          </a:p>
          <a:p>
            <a:r>
              <a:rPr lang="en-US" dirty="0" smtClean="0"/>
              <a:t>Temporal Information</a:t>
            </a:r>
          </a:p>
        </p:txBody>
      </p:sp>
      <p:pic>
        <p:nvPicPr>
          <p:cNvPr id="4" name="Picture 3" descr="coautho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426200" y="2597865"/>
            <a:ext cx="2260600" cy="3870669"/>
          </a:xfrm>
          <a:prstGeom prst="rect">
            <a:avLst/>
          </a:prstGeom>
        </p:spPr>
      </p:pic>
      <p:pic>
        <p:nvPicPr>
          <p:cNvPr id="5" name="Picture 4" descr="Screen Shot 2012-11-13 at 3.04.26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92" y="4004733"/>
            <a:ext cx="3665509" cy="2121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866" y="6256867"/>
            <a:ext cx="2831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Picture from </a:t>
            </a:r>
            <a:r>
              <a:rPr lang="en-US" sz="1000" b="1" dirty="0"/>
              <a:t>Linking Temporal </a:t>
            </a:r>
            <a:r>
              <a:rPr lang="en-US" sz="1000" b="1" dirty="0" smtClean="0"/>
              <a:t>Records</a:t>
            </a:r>
            <a:r>
              <a:rPr lang="en-US" sz="1000" dirty="0" smtClean="0"/>
              <a:t>, </a:t>
            </a:r>
            <a:r>
              <a:rPr lang="en-US" sz="1000" dirty="0"/>
              <a:t>Pei Li</a:t>
            </a:r>
            <a:r>
              <a:rPr lang="en-US" sz="1000" dirty="0" smtClean="0"/>
              <a:t> et. 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78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DB!</vt:lpstr>
      <vt:lpstr>Problem</vt:lpstr>
      <vt:lpstr>Methodology – Pipeline</vt:lpstr>
      <vt:lpstr>Methodology - Features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DB!</dc:title>
  <dc:creator>Sam Anzaroot</dc:creator>
  <cp:lastModifiedBy>Sam Anzaroot</cp:lastModifiedBy>
  <cp:revision>1</cp:revision>
  <dcterms:created xsi:type="dcterms:W3CDTF">2012-11-13T06:20:01Z</dcterms:created>
  <dcterms:modified xsi:type="dcterms:W3CDTF">2012-11-13T08:07:01Z</dcterms:modified>
</cp:coreProperties>
</file>