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5" r:id="rId5"/>
    <p:sldId id="262" r:id="rId6"/>
    <p:sldId id="266" r:id="rId7"/>
    <p:sldId id="267" r:id="rId8"/>
    <p:sldId id="268" r:id="rId9"/>
    <p:sldId id="270" r:id="rId10"/>
    <p:sldId id="269" r:id="rId11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712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B1910111-8141-41E1-B101-01C1C111F1C1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Author Linkage!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Sam Anzaroot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Jiaping Zheng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Evaluation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70476" y="2316924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12704" y="2697881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8497" y="3300752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7137" y="3480109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4967" y="2877239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14023" y="5066428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56917" y="4974325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17137" y="4058256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70476" y="4237613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64537" y="5717880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50734" y="5671774"/>
            <a:ext cx="775526" cy="3587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8784" y="2036851"/>
            <a:ext cx="1735239" cy="281154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6710" y="4765400"/>
            <a:ext cx="3618707" cy="159046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52300" y="2140909"/>
            <a:ext cx="1735239" cy="281154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9881" y="2036851"/>
            <a:ext cx="3325124" cy="178851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8784" y="3944178"/>
            <a:ext cx="2838353" cy="27145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29891" y="3300752"/>
            <a:ext cx="947294" cy="12955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Shape 2"/>
          <p:cNvSpPr txBox="1"/>
          <p:nvPr/>
        </p:nvSpPr>
        <p:spPr>
          <a:xfrm>
            <a:off x="4901406" y="1916400"/>
            <a:ext cx="4826634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Measure how similar the predicted clusters are to the true clusters.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MUC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102527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DBLP bulk loads publications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Author entities are not well clustered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Useful for downstream tasks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Find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the most prolific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author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Accurate citation networks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Cluster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publications under correct author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entities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David Smith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4000"/>
            <a:ext cx="9071640" cy="48770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David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Bamman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, David Smith: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Extracting two thousand years of </a:t>
            </a:r>
            <a:r>
              <a:rPr lang="en-US" sz="2400" b="1" dirty="0" err="1" smtClean="0">
                <a:solidFill>
                  <a:srgbClr val="000000"/>
                </a:solidFill>
                <a:latin typeface="Calibri"/>
              </a:rPr>
              <a:t>latin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 from a million book library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. JOCCH 5(1): 2 (2012)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Amer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Khan, David Smith,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Sayed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Hussein, Hermann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Helgert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Performance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analysis of VoIP codecs over multi-rate EDCA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CCNC 2012: 110-115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Freeborn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Bobor-Oyibo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Stephen J.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Foti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David Smith, O.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Yurduseven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Modelling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and analysis of a smart antenna system with sub-sector dynamic capacity enhancement for mobile telecommunication networks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CSNDSP 2012: 1-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4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37 publications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21 authors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David A. Smith, David B. Smith,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etc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50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8" y="1192485"/>
            <a:ext cx="4920101" cy="6367190"/>
          </a:xfrm>
          <a:prstGeom prst="rect">
            <a:avLst/>
          </a:prstGeom>
        </p:spPr>
      </p:pic>
      <p:pic>
        <p:nvPicPr>
          <p:cNvPr id="4" name="Picture 3" descr="wei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72" y="1192485"/>
            <a:ext cx="4721126" cy="6133746"/>
          </a:xfrm>
          <a:prstGeom prst="rect">
            <a:avLst/>
          </a:prstGeom>
        </p:spPr>
      </p:pic>
      <p:sp>
        <p:nvSpPr>
          <p:cNvPr id="39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Wei Chen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764000"/>
            <a:ext cx="9071640" cy="48770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51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Methodology – Pipeline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Blocking (smaller decision space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It’s unlikely that David Smith and Wei Chen are the same person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Only compare authors that have the same first and last names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Pairwise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classifier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Merge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goal is to build a better classifier.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344455" y="3504741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5142" y="4730566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40401" y="4730566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3</a:t>
            </a:r>
            <a:endParaRPr lang="en-US" dirty="0"/>
          </a:p>
        </p:txBody>
      </p:sp>
      <p:cxnSp>
        <p:nvCxnSpPr>
          <p:cNvPr id="4" name="Straight Connector 3"/>
          <p:cNvCxnSpPr>
            <a:endCxn id="2" idx="3"/>
          </p:cNvCxnSpPr>
          <p:nvPr/>
        </p:nvCxnSpPr>
        <p:spPr>
          <a:xfrm flipV="1">
            <a:off x="2995469" y="4290885"/>
            <a:ext cx="617303" cy="43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5"/>
            <a:endCxn id="6" idx="0"/>
          </p:cNvCxnSpPr>
          <p:nvPr/>
        </p:nvCxnSpPr>
        <p:spPr>
          <a:xfrm>
            <a:off x="4908318" y="4290885"/>
            <a:ext cx="748173" cy="43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6"/>
            <a:endCxn id="6" idx="2"/>
          </p:cNvCxnSpPr>
          <p:nvPr/>
        </p:nvCxnSpPr>
        <p:spPr>
          <a:xfrm>
            <a:off x="3887322" y="5191079"/>
            <a:ext cx="85307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Methodology –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Classifier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Consider pairs of author mentions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How likely are they the same person based 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Name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Venue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Affiliation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Coauthors</a:t>
            </a:r>
            <a:endParaRPr sz="32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4984" y="4739135"/>
            <a:ext cx="8137080" cy="20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6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Data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Annotations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Group the same authors together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Add affiliation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Annotated 700 publications</a:t>
            </a:r>
            <a:endParaRPr sz="3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9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Features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56400" y="19164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Affiliation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Are the authors from the same institution?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Venue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How likely is it that one author published in the two venues?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Coauthors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Do they collaborate with  the same people?</a:t>
            </a:r>
          </a:p>
        </p:txBody>
      </p:sp>
    </p:spTree>
    <p:extLst>
      <p:ext uri="{BB962C8B-B14F-4D97-AF65-F5344CB8AC3E}">
        <p14:creationId xmlns:p14="http://schemas.microsoft.com/office/powerpoint/2010/main" val="171353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Evaluation</a:t>
            </a:r>
            <a:endParaRPr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Classification accuracy not enough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We can deduce that DS2=DS3 despite classification error</a:t>
            </a:r>
          </a:p>
        </p:txBody>
      </p:sp>
      <p:sp>
        <p:nvSpPr>
          <p:cNvPr id="4" name="Oval 3"/>
          <p:cNvSpPr/>
          <p:nvPr/>
        </p:nvSpPr>
        <p:spPr>
          <a:xfrm>
            <a:off x="5305778" y="3475656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16465" y="4701481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01724" y="4701481"/>
            <a:ext cx="1832180" cy="921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 Smith 3</a:t>
            </a:r>
            <a:endParaRPr lang="en-US" dirty="0"/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 flipV="1">
            <a:off x="4956792" y="4261800"/>
            <a:ext cx="617303" cy="43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  <a:endCxn id="6" idx="0"/>
          </p:cNvCxnSpPr>
          <p:nvPr/>
        </p:nvCxnSpPr>
        <p:spPr>
          <a:xfrm>
            <a:off x="6869641" y="4261800"/>
            <a:ext cx="748173" cy="43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5848645" y="5161994"/>
            <a:ext cx="85307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8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314</Words>
  <Application>Microsoft Macintosh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Jiaping Zheng</cp:lastModifiedBy>
  <cp:revision>31</cp:revision>
  <dcterms:modified xsi:type="dcterms:W3CDTF">2012-12-04T07:39:10Z</dcterms:modified>
</cp:coreProperties>
</file>