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47c0bc6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c47c0bc6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47c0bc6a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c47c0bc6a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47e4f11f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c47e4f11f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3e57b0e1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3e57b0e1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3e57b0e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3e57b0e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e3e57b0e1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e3e57b0e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e3e57b0e1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e3e57b0e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e64192f2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e64192f2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idx="10" type="dt"/>
          </p:nvPr>
        </p:nvSpPr>
        <p:spPr>
          <a:xfrm>
            <a:off x="457200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75" name="Google Shape;275;p13"/>
          <p:cNvSpPr txBox="1"/>
          <p:nvPr>
            <p:ph idx="11" type="ftr"/>
          </p:nvPr>
        </p:nvSpPr>
        <p:spPr>
          <a:xfrm>
            <a:off x="3124201" y="4767265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76" name="Google Shape;276;p13"/>
          <p:cNvSpPr txBox="1"/>
          <p:nvPr>
            <p:ph idx="12" type="sldNum"/>
          </p:nvPr>
        </p:nvSpPr>
        <p:spPr>
          <a:xfrm>
            <a:off x="6553202" y="4767265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7" name="Google Shape;277;p13"/>
          <p:cNvSpPr txBox="1"/>
          <p:nvPr>
            <p:ph type="title"/>
          </p:nvPr>
        </p:nvSpPr>
        <p:spPr>
          <a:xfrm>
            <a:off x="457200" y="205981"/>
            <a:ext cx="8229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Calibri"/>
              <a:buNone/>
              <a:defRPr sz="2800">
                <a:solidFill>
                  <a:srgbClr val="59595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ctrTitle"/>
          </p:nvPr>
        </p:nvSpPr>
        <p:spPr>
          <a:xfrm>
            <a:off x="824000" y="1613825"/>
            <a:ext cx="6336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Management System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>
            <p:ph type="ctrTitle"/>
          </p:nvPr>
        </p:nvSpPr>
        <p:spPr>
          <a:xfrm>
            <a:off x="1143000" y="49350"/>
            <a:ext cx="3955200" cy="7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Page</a:t>
            </a:r>
            <a:endParaRPr/>
          </a:p>
        </p:txBody>
      </p:sp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775" y="979000"/>
            <a:ext cx="3904488" cy="403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ctrTitle"/>
          </p:nvPr>
        </p:nvSpPr>
        <p:spPr>
          <a:xfrm>
            <a:off x="-11650" y="0"/>
            <a:ext cx="59268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Page</a:t>
            </a:r>
            <a:endParaRPr/>
          </a:p>
        </p:txBody>
      </p:sp>
      <p:pic>
        <p:nvPicPr>
          <p:cNvPr id="294" name="Google Shape;2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075" y="374675"/>
            <a:ext cx="4911926" cy="41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47800"/>
            <a:ext cx="6718501" cy="319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041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35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25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227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AA84F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3994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