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47c0bc6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47c0bc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47c0bc6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47c0bc6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47e4f11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47e4f11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3e57b0e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3e57b0e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3e57b0e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3e57b0e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3e57b0e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3e57b0e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3e57b0e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3e57b0e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e64192f2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e64192f2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5" name="Google Shape;275;p13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6553202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457200" y="205981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  <a:defRPr sz="2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824000" y="1613825"/>
            <a:ext cx="6336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Virtual HR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ctrTitle"/>
          </p:nvPr>
        </p:nvSpPr>
        <p:spPr>
          <a:xfrm>
            <a:off x="1143000" y="49350"/>
            <a:ext cx="39552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Page</a:t>
            </a:r>
            <a:endParaRPr/>
          </a:p>
        </p:txBody>
      </p:sp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25" y="803550"/>
            <a:ext cx="8028842" cy="40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ctrTitle"/>
          </p:nvPr>
        </p:nvSpPr>
        <p:spPr>
          <a:xfrm>
            <a:off x="-11650" y="0"/>
            <a:ext cx="59268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075" y="374675"/>
            <a:ext cx="4911926" cy="41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97137"/>
            <a:ext cx="9143999" cy="35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5914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84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0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70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800" y="152400"/>
            <a:ext cx="49000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