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CDFE80-E9F4-4620-8DA6-173C0AE65395}" v="373" dt="2021-05-18T03:39:42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userId="36266bd13e8ccf2d" providerId="Windows Live" clId="Web-{7BCDFE80-E9F4-4620-8DA6-173C0AE65395}"/>
    <pc:docChg chg="addSld modSld addMainMaster delMainMaster">
      <pc:chgData name="Utilisateur invité" userId="36266bd13e8ccf2d" providerId="Windows Live" clId="Web-{7BCDFE80-E9F4-4620-8DA6-173C0AE65395}" dt="2021-05-18T03:39:42.077" v="296" actId="14100"/>
      <pc:docMkLst>
        <pc:docMk/>
      </pc:docMkLst>
      <pc:sldChg chg="addSp delSp modSp mod setBg modClrScheme addAnim chgLayout">
        <pc:chgData name="Utilisateur invité" userId="36266bd13e8ccf2d" providerId="Windows Live" clId="Web-{7BCDFE80-E9F4-4620-8DA6-173C0AE65395}" dt="2021-05-18T03:21:09.243" v="134" actId="1076"/>
        <pc:sldMkLst>
          <pc:docMk/>
          <pc:sldMk cId="3784089036" sldId="256"/>
        </pc:sldMkLst>
        <pc:spChg chg="mod ord">
          <ac:chgData name="Utilisateur invité" userId="36266bd13e8ccf2d" providerId="Windows Live" clId="Web-{7BCDFE80-E9F4-4620-8DA6-173C0AE65395}" dt="2021-05-18T03:20:59.149" v="133"/>
          <ac:spMkLst>
            <pc:docMk/>
            <pc:sldMk cId="3784089036" sldId="256"/>
            <ac:spMk id="2" creationId="{00000000-0000-0000-0000-000000000000}"/>
          </ac:spMkLst>
        </pc:spChg>
        <pc:spChg chg="del mod">
          <ac:chgData name="Utilisateur invité" userId="36266bd13e8ccf2d" providerId="Windows Live" clId="Web-{7BCDFE80-E9F4-4620-8DA6-173C0AE65395}" dt="2021-05-18T03:04:41.919" v="8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Utilisateur invité" userId="36266bd13e8ccf2d" providerId="Windows Live" clId="Web-{7BCDFE80-E9F4-4620-8DA6-173C0AE65395}" dt="2021-05-18T03:04:33.590" v="7"/>
          <ac:spMkLst>
            <pc:docMk/>
            <pc:sldMk cId="3784089036" sldId="256"/>
            <ac:spMk id="8" creationId="{489B7BFD-8F45-4093-AD9C-91B15B0503D9}"/>
          </ac:spMkLst>
        </pc:spChg>
        <pc:spChg chg="add del">
          <ac:chgData name="Utilisateur invité" userId="36266bd13e8ccf2d" providerId="Windows Live" clId="Web-{7BCDFE80-E9F4-4620-8DA6-173C0AE65395}" dt="2021-05-18T03:04:33.590" v="7"/>
          <ac:spMkLst>
            <pc:docMk/>
            <pc:sldMk cId="3784089036" sldId="256"/>
            <ac:spMk id="10" creationId="{E6823A9B-C188-42D4-847C-3AD928DB145C}"/>
          </ac:spMkLst>
        </pc:spChg>
        <pc:spChg chg="add del">
          <ac:chgData name="Utilisateur invité" userId="36266bd13e8ccf2d" providerId="Windows Live" clId="Web-{7BCDFE80-E9F4-4620-8DA6-173C0AE65395}" dt="2021-05-18T03:04:33.590" v="7"/>
          <ac:spMkLst>
            <pc:docMk/>
            <pc:sldMk cId="3784089036" sldId="256"/>
            <ac:spMk id="12" creationId="{34B557F3-1A0C-4749-A6DB-EAC082DF390B}"/>
          </ac:spMkLst>
        </pc:spChg>
        <pc:spChg chg="add del">
          <ac:chgData name="Utilisateur invité" userId="36266bd13e8ccf2d" providerId="Windows Live" clId="Web-{7BCDFE80-E9F4-4620-8DA6-173C0AE65395}" dt="2021-05-18T03:04:33.590" v="7"/>
          <ac:spMkLst>
            <pc:docMk/>
            <pc:sldMk cId="3784089036" sldId="256"/>
            <ac:spMk id="14" creationId="{55D55AA6-3751-494F-868A-DCEDC5CE82BF}"/>
          </ac:spMkLst>
        </pc:spChg>
        <pc:spChg chg="add del">
          <ac:chgData name="Utilisateur invité" userId="36266bd13e8ccf2d" providerId="Windows Live" clId="Web-{7BCDFE80-E9F4-4620-8DA6-173C0AE65395}" dt="2021-05-18T03:04:33.590" v="7"/>
          <ac:spMkLst>
            <pc:docMk/>
            <pc:sldMk cId="3784089036" sldId="256"/>
            <ac:spMk id="16" creationId="{4D4C00DC-4DC6-4CD2-9E31-F17E6CEBC5A6}"/>
          </ac:spMkLst>
        </pc:spChg>
        <pc:spChg chg="add del">
          <ac:chgData name="Utilisateur invité" userId="36266bd13e8ccf2d" providerId="Windows Live" clId="Web-{7BCDFE80-E9F4-4620-8DA6-173C0AE65395}" dt="2021-05-18T03:04:33.590" v="7"/>
          <ac:spMkLst>
            <pc:docMk/>
            <pc:sldMk cId="3784089036" sldId="256"/>
            <ac:spMk id="18" creationId="{D82AB1B2-7970-42CF-8BF5-567C69E9FFFB}"/>
          </ac:spMkLst>
        </pc:spChg>
        <pc:spChg chg="add del">
          <ac:chgData name="Utilisateur invité" userId="36266bd13e8ccf2d" providerId="Windows Live" clId="Web-{7BCDFE80-E9F4-4620-8DA6-173C0AE65395}" dt="2021-05-18T03:04:33.590" v="7"/>
          <ac:spMkLst>
            <pc:docMk/>
            <pc:sldMk cId="3784089036" sldId="256"/>
            <ac:spMk id="24" creationId="{C10FB9CA-E7FA-462C-B537-F1224ED1ACF4}"/>
          </ac:spMkLst>
        </pc:spChg>
        <pc:spChg chg="add del">
          <ac:chgData name="Utilisateur invité" userId="36266bd13e8ccf2d" providerId="Windows Live" clId="Web-{7BCDFE80-E9F4-4620-8DA6-173C0AE65395}" dt="2021-05-18T03:04:33.590" v="7"/>
          <ac:spMkLst>
            <pc:docMk/>
            <pc:sldMk cId="3784089036" sldId="256"/>
            <ac:spMk id="26" creationId="{D8469AE7-A75B-4F37-850B-EF5974ABED2C}"/>
          </ac:spMkLst>
        </pc:spChg>
        <pc:spChg chg="add">
          <ac:chgData name="Utilisateur invité" userId="36266bd13e8ccf2d" providerId="Windows Live" clId="Web-{7BCDFE80-E9F4-4620-8DA6-173C0AE65395}" dt="2021-05-18T03:20:59.149" v="133"/>
          <ac:spMkLst>
            <pc:docMk/>
            <pc:sldMk cId="3784089036" sldId="256"/>
            <ac:spMk id="96" creationId="{3A397E3E-B90C-4D82-BAAA-36F7AC6A4565}"/>
          </ac:spMkLst>
        </pc:spChg>
        <pc:spChg chg="add">
          <ac:chgData name="Utilisateur invité" userId="36266bd13e8ccf2d" providerId="Windows Live" clId="Web-{7BCDFE80-E9F4-4620-8DA6-173C0AE65395}" dt="2021-05-18T03:20:59.149" v="133"/>
          <ac:spMkLst>
            <pc:docMk/>
            <pc:sldMk cId="3784089036" sldId="256"/>
            <ac:spMk id="98" creationId="{D115D553-F1E2-4033-8E29-ECED90BF582F}"/>
          </ac:spMkLst>
        </pc:spChg>
        <pc:spChg chg="add">
          <ac:chgData name="Utilisateur invité" userId="36266bd13e8ccf2d" providerId="Windows Live" clId="Web-{7BCDFE80-E9F4-4620-8DA6-173C0AE65395}" dt="2021-05-18T03:20:59.149" v="133"/>
          <ac:spMkLst>
            <pc:docMk/>
            <pc:sldMk cId="3784089036" sldId="256"/>
            <ac:spMk id="100" creationId="{E16C8D8F-10E9-4498-ABDB-0F923F8B6837}"/>
          </ac:spMkLst>
        </pc:spChg>
        <pc:spChg chg="add">
          <ac:chgData name="Utilisateur invité" userId="36266bd13e8ccf2d" providerId="Windows Live" clId="Web-{7BCDFE80-E9F4-4620-8DA6-173C0AE65395}" dt="2021-05-18T03:20:59.149" v="133"/>
          <ac:spMkLst>
            <pc:docMk/>
            <pc:sldMk cId="3784089036" sldId="256"/>
            <ac:spMk id="102" creationId="{6617B5AA-8A0D-41D3-B2EF-8BC53E3B7DFF}"/>
          </ac:spMkLst>
        </pc:spChg>
        <pc:spChg chg="add">
          <ac:chgData name="Utilisateur invité" userId="36266bd13e8ccf2d" providerId="Windows Live" clId="Web-{7BCDFE80-E9F4-4620-8DA6-173C0AE65395}" dt="2021-05-18T03:20:59.149" v="133"/>
          <ac:spMkLst>
            <pc:docMk/>
            <pc:sldMk cId="3784089036" sldId="256"/>
            <ac:spMk id="104" creationId="{1E5A83E3-8A11-4492-BB6E-F5F2240316FB}"/>
          </ac:spMkLst>
        </pc:spChg>
        <pc:spChg chg="add">
          <ac:chgData name="Utilisateur invité" userId="36266bd13e8ccf2d" providerId="Windows Live" clId="Web-{7BCDFE80-E9F4-4620-8DA6-173C0AE65395}" dt="2021-05-18T03:20:59.149" v="133"/>
          <ac:spMkLst>
            <pc:docMk/>
            <pc:sldMk cId="3784089036" sldId="256"/>
            <ac:spMk id="106" creationId="{572EB308-9A4E-4332-A908-22F2978D7545}"/>
          </ac:spMkLst>
        </pc:spChg>
        <pc:spChg chg="add">
          <ac:chgData name="Utilisateur invité" userId="36266bd13e8ccf2d" providerId="Windows Live" clId="Web-{7BCDFE80-E9F4-4620-8DA6-173C0AE65395}" dt="2021-05-18T03:20:59.149" v="133"/>
          <ac:spMkLst>
            <pc:docMk/>
            <pc:sldMk cId="3784089036" sldId="256"/>
            <ac:spMk id="112" creationId="{90A7F83A-9728-4030-8E45-9ECF1ABCCC12}"/>
          </ac:spMkLst>
        </pc:spChg>
        <pc:spChg chg="add">
          <ac:chgData name="Utilisateur invité" userId="36266bd13e8ccf2d" providerId="Windows Live" clId="Web-{7BCDFE80-E9F4-4620-8DA6-173C0AE65395}" dt="2021-05-18T03:20:59.149" v="133"/>
          <ac:spMkLst>
            <pc:docMk/>
            <pc:sldMk cId="3784089036" sldId="256"/>
            <ac:spMk id="114" creationId="{4D1A5E71-B6B6-486A-8CDC-C7ABD9B903F6}"/>
          </ac:spMkLst>
        </pc:spChg>
        <pc:spChg chg="add">
          <ac:chgData name="Utilisateur invité" userId="36266bd13e8ccf2d" providerId="Windows Live" clId="Web-{7BCDFE80-E9F4-4620-8DA6-173C0AE65395}" dt="2021-05-18T03:20:59.149" v="133"/>
          <ac:spMkLst>
            <pc:docMk/>
            <pc:sldMk cId="3784089036" sldId="256"/>
            <ac:spMk id="116" creationId="{8E44D629-6B8E-4D88-A77E-149C0ED03498}"/>
          </ac:spMkLst>
        </pc:spChg>
        <pc:spChg chg="add del">
          <ac:chgData name="Utilisateur invité" userId="36266bd13e8ccf2d" providerId="Windows Live" clId="Web-{7BCDFE80-E9F4-4620-8DA6-173C0AE65395}" dt="2021-05-18T03:06:57.767" v="20"/>
          <ac:spMkLst>
            <pc:docMk/>
            <pc:sldMk cId="3784089036" sldId="256"/>
            <ac:spMk id="202" creationId="{489B7BFD-8F45-4093-AD9C-91B15B0503D9}"/>
          </ac:spMkLst>
        </pc:spChg>
        <pc:spChg chg="add del">
          <ac:chgData name="Utilisateur invité" userId="36266bd13e8ccf2d" providerId="Windows Live" clId="Web-{7BCDFE80-E9F4-4620-8DA6-173C0AE65395}" dt="2021-05-18T03:06:57.767" v="20"/>
          <ac:spMkLst>
            <pc:docMk/>
            <pc:sldMk cId="3784089036" sldId="256"/>
            <ac:spMk id="204" creationId="{4D4C00DC-4DC6-4CD2-9E31-F17E6CEBC5A6}"/>
          </ac:spMkLst>
        </pc:spChg>
        <pc:spChg chg="add del">
          <ac:chgData name="Utilisateur invité" userId="36266bd13e8ccf2d" providerId="Windows Live" clId="Web-{7BCDFE80-E9F4-4620-8DA6-173C0AE65395}" dt="2021-05-18T03:06:57.767" v="20"/>
          <ac:spMkLst>
            <pc:docMk/>
            <pc:sldMk cId="3784089036" sldId="256"/>
            <ac:spMk id="206" creationId="{A499C65A-9B02-4D7F-BD68-CD38D880551F}"/>
          </ac:spMkLst>
        </pc:spChg>
        <pc:spChg chg="add del">
          <ac:chgData name="Utilisateur invité" userId="36266bd13e8ccf2d" providerId="Windows Live" clId="Web-{7BCDFE80-E9F4-4620-8DA6-173C0AE65395}" dt="2021-05-18T03:20:59.149" v="133"/>
          <ac:spMkLst>
            <pc:docMk/>
            <pc:sldMk cId="3784089036" sldId="256"/>
            <ac:spMk id="386" creationId="{489B7BFD-8F45-4093-AD9C-91B15B0503D9}"/>
          </ac:spMkLst>
        </pc:spChg>
        <pc:spChg chg="add del">
          <ac:chgData name="Utilisateur invité" userId="36266bd13e8ccf2d" providerId="Windows Live" clId="Web-{7BCDFE80-E9F4-4620-8DA6-173C0AE65395}" dt="2021-05-18T03:20:59.149" v="133"/>
          <ac:spMkLst>
            <pc:docMk/>
            <pc:sldMk cId="3784089036" sldId="256"/>
            <ac:spMk id="388" creationId="{498F8FF6-43B4-494A-AF8F-123A4983EDF7}"/>
          </ac:spMkLst>
        </pc:spChg>
        <pc:spChg chg="add del">
          <ac:chgData name="Utilisateur invité" userId="36266bd13e8ccf2d" providerId="Windows Live" clId="Web-{7BCDFE80-E9F4-4620-8DA6-173C0AE65395}" dt="2021-05-18T03:20:59.149" v="133"/>
          <ac:spMkLst>
            <pc:docMk/>
            <pc:sldMk cId="3784089036" sldId="256"/>
            <ac:spMk id="394" creationId="{76C5E6D3-976B-41A7-B008-5BB4ADF444D2}"/>
          </ac:spMkLst>
        </pc:spChg>
        <pc:spChg chg="add del">
          <ac:chgData name="Utilisateur invité" userId="36266bd13e8ccf2d" providerId="Windows Live" clId="Web-{7BCDFE80-E9F4-4620-8DA6-173C0AE65395}" dt="2021-05-18T03:20:59.149" v="133"/>
          <ac:spMkLst>
            <pc:docMk/>
            <pc:sldMk cId="3784089036" sldId="256"/>
            <ac:spMk id="396" creationId="{5AFEC601-A132-47EE-B0C2-B38ACD9FCE6F}"/>
          </ac:spMkLst>
        </pc:spChg>
        <pc:spChg chg="add del">
          <ac:chgData name="Utilisateur invité" userId="36266bd13e8ccf2d" providerId="Windows Live" clId="Web-{7BCDFE80-E9F4-4620-8DA6-173C0AE65395}" dt="2021-05-18T03:20:59.149" v="133"/>
          <ac:spMkLst>
            <pc:docMk/>
            <pc:sldMk cId="3784089036" sldId="256"/>
            <ac:spMk id="398" creationId="{279CAF82-0ECF-42BE-8F37-F71941E5D410}"/>
          </ac:spMkLst>
        </pc:spChg>
        <pc:spChg chg="add del">
          <ac:chgData name="Utilisateur invité" userId="36266bd13e8ccf2d" providerId="Windows Live" clId="Web-{7BCDFE80-E9F4-4620-8DA6-173C0AE65395}" dt="2021-05-18T03:20:59.149" v="133"/>
          <ac:spMkLst>
            <pc:docMk/>
            <pc:sldMk cId="3784089036" sldId="256"/>
            <ac:spMk id="400" creationId="{2A8D3863-50D5-4235-9082-36776BF4F05F}"/>
          </ac:spMkLst>
        </pc:spChg>
        <pc:spChg chg="add del">
          <ac:chgData name="Utilisateur invité" userId="36266bd13e8ccf2d" providerId="Windows Live" clId="Web-{7BCDFE80-E9F4-4620-8DA6-173C0AE65395}" dt="2021-05-18T03:20:59.149" v="133"/>
          <ac:spMkLst>
            <pc:docMk/>
            <pc:sldMk cId="3784089036" sldId="256"/>
            <ac:spMk id="409" creationId="{033BC44A-0661-43B4-9C14-FD5963C226AE}"/>
          </ac:spMkLst>
        </pc:spChg>
        <pc:spChg chg="add del">
          <ac:chgData name="Utilisateur invité" userId="36266bd13e8ccf2d" providerId="Windows Live" clId="Web-{7BCDFE80-E9F4-4620-8DA6-173C0AE65395}" dt="2021-05-18T03:20:59.149" v="133"/>
          <ac:spMkLst>
            <pc:docMk/>
            <pc:sldMk cId="3784089036" sldId="256"/>
            <ac:spMk id="411" creationId="{E9306212-88FA-45BF-ABA3-1454AC42D900}"/>
          </ac:spMkLst>
        </pc:spChg>
        <pc:grpChg chg="add del">
          <ac:chgData name="Utilisateur invité" userId="36266bd13e8ccf2d" providerId="Windows Live" clId="Web-{7BCDFE80-E9F4-4620-8DA6-173C0AE65395}" dt="2021-05-18T03:04:33.590" v="7"/>
          <ac:grpSpMkLst>
            <pc:docMk/>
            <pc:sldMk cId="3784089036" sldId="256"/>
            <ac:grpSpMk id="20" creationId="{66FB5A75-BDE2-4F12-A95B-C48788A7685C}"/>
          </ac:grpSpMkLst>
        </pc:grpChg>
        <pc:grpChg chg="add del">
          <ac:chgData name="Utilisateur invité" userId="36266bd13e8ccf2d" providerId="Windows Live" clId="Web-{7BCDFE80-E9F4-4620-8DA6-173C0AE65395}" dt="2021-05-18T03:04:33.590" v="7"/>
          <ac:grpSpMkLst>
            <pc:docMk/>
            <pc:sldMk cId="3784089036" sldId="256"/>
            <ac:grpSpMk id="28" creationId="{63301095-70B2-49AA-8DA9-A35629AD621C}"/>
          </ac:grpSpMkLst>
        </pc:grpChg>
        <pc:grpChg chg="add">
          <ac:chgData name="Utilisateur invité" userId="36266bd13e8ccf2d" providerId="Windows Live" clId="Web-{7BCDFE80-E9F4-4620-8DA6-173C0AE65395}" dt="2021-05-18T03:20:59.149" v="133"/>
          <ac:grpSpMkLst>
            <pc:docMk/>
            <pc:sldMk cId="3784089036" sldId="256"/>
            <ac:grpSpMk id="108" creationId="{BB7A900B-006E-46F4-831E-5AABAEE45EE1}"/>
          </ac:grpSpMkLst>
        </pc:grpChg>
        <pc:grpChg chg="add del">
          <ac:chgData name="Utilisateur invité" userId="36266bd13e8ccf2d" providerId="Windows Live" clId="Web-{7BCDFE80-E9F4-4620-8DA6-173C0AE65395}" dt="2021-05-18T03:06:57.767" v="20"/>
          <ac:grpSpMkLst>
            <pc:docMk/>
            <pc:sldMk cId="3784089036" sldId="256"/>
            <ac:grpSpMk id="208" creationId="{66FB5A75-BDE2-4F12-A95B-C48788A7685C}"/>
          </ac:grpSpMkLst>
        </pc:grpChg>
        <pc:grpChg chg="add del">
          <ac:chgData name="Utilisateur invité" userId="36266bd13e8ccf2d" providerId="Windows Live" clId="Web-{7BCDFE80-E9F4-4620-8DA6-173C0AE65395}" dt="2021-05-18T03:06:57.767" v="20"/>
          <ac:grpSpMkLst>
            <pc:docMk/>
            <pc:sldMk cId="3784089036" sldId="256"/>
            <ac:grpSpMk id="212" creationId="{1F4896D7-5AD0-4505-BCCD-82262CFEE2E1}"/>
          </ac:grpSpMkLst>
        </pc:grpChg>
        <pc:grpChg chg="add del">
          <ac:chgData name="Utilisateur invité" userId="36266bd13e8ccf2d" providerId="Windows Live" clId="Web-{7BCDFE80-E9F4-4620-8DA6-173C0AE65395}" dt="2021-05-18T03:20:59.149" v="133"/>
          <ac:grpSpMkLst>
            <pc:docMk/>
            <pc:sldMk cId="3784089036" sldId="256"/>
            <ac:grpSpMk id="390" creationId="{33574554-84CF-4FF0-B1BF-553245CC652C}"/>
          </ac:grpSpMkLst>
        </pc:grpChg>
        <pc:grpChg chg="add del">
          <ac:chgData name="Utilisateur invité" userId="36266bd13e8ccf2d" providerId="Windows Live" clId="Web-{7BCDFE80-E9F4-4620-8DA6-173C0AE65395}" dt="2021-05-18T03:20:59.149" v="133"/>
          <ac:grpSpMkLst>
            <pc:docMk/>
            <pc:sldMk cId="3784089036" sldId="256"/>
            <ac:grpSpMk id="402" creationId="{FB9739EB-7F66-433D-841F-AB3CD18700B7}"/>
          </ac:grpSpMkLst>
        </pc:grpChg>
        <pc:picChg chg="add mod">
          <ac:chgData name="Utilisateur invité" userId="36266bd13e8ccf2d" providerId="Windows Live" clId="Web-{7BCDFE80-E9F4-4620-8DA6-173C0AE65395}" dt="2021-05-18T03:21:09.243" v="134" actId="1076"/>
          <ac:picMkLst>
            <pc:docMk/>
            <pc:sldMk cId="3784089036" sldId="256"/>
            <ac:picMk id="4" creationId="{36EDAFD8-1842-4154-8331-B183F84DE07E}"/>
          </ac:picMkLst>
        </pc:picChg>
      </pc:sldChg>
      <pc:sldChg chg="addSp delSp modSp new mod setBg addAnim">
        <pc:chgData name="Utilisateur invité" userId="36266bd13e8ccf2d" providerId="Windows Live" clId="Web-{7BCDFE80-E9F4-4620-8DA6-173C0AE65395}" dt="2021-05-18T03:26:08.301" v="191" actId="20577"/>
        <pc:sldMkLst>
          <pc:docMk/>
          <pc:sldMk cId="2319388769" sldId="257"/>
        </pc:sldMkLst>
        <pc:spChg chg="mod">
          <ac:chgData name="Utilisateur invité" userId="36266bd13e8ccf2d" providerId="Windows Live" clId="Web-{7BCDFE80-E9F4-4620-8DA6-173C0AE65395}" dt="2021-05-18T03:26:08.301" v="191" actId="20577"/>
          <ac:spMkLst>
            <pc:docMk/>
            <pc:sldMk cId="2319388769" sldId="257"/>
            <ac:spMk id="2" creationId="{37C2741A-0A7A-4C1A-A856-2B86AF9780EB}"/>
          </ac:spMkLst>
        </pc:spChg>
        <pc:spChg chg="del mod">
          <ac:chgData name="Utilisateur invité" userId="36266bd13e8ccf2d" providerId="Windows Live" clId="Web-{7BCDFE80-E9F4-4620-8DA6-173C0AE65395}" dt="2021-05-18T03:20:09.319" v="130"/>
          <ac:spMkLst>
            <pc:docMk/>
            <pc:sldMk cId="2319388769" sldId="257"/>
            <ac:spMk id="3" creationId="{1A2AAE1E-300D-47F0-B33C-E4B6DC699B06}"/>
          </ac:spMkLst>
        </pc:spChg>
        <pc:spChg chg="add del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8" creationId="{5A0118C5-4F8D-4CF4-BADD-53FEACC6C42A}"/>
          </ac:spMkLst>
        </pc:spChg>
        <pc:spChg chg="add del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10" creationId="{4E0A5C5C-2A95-428E-9F6A-0D29EBD57C9F}"/>
          </ac:spMkLst>
        </pc:spChg>
        <pc:spChg chg="add del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12" creationId="{1056F38F-7C4E-461D-8709-7D0024AE1F79}"/>
          </ac:spMkLst>
        </pc:spChg>
        <pc:spChg chg="add del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14" creationId="{C7278469-3C3C-49CE-AEEE-E176A4900B78}"/>
          </ac:spMkLst>
        </pc:spChg>
        <pc:spChg chg="add del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20" creationId="{4C6598AB-1C17-4D54-951C-A082D94ACB7A}"/>
          </ac:spMkLst>
        </pc:spChg>
        <pc:spChg chg="add del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22" creationId="{C83B66D7-137D-4AC1-B172-53D60F08BEB5}"/>
          </ac:spMkLst>
        </pc:spChg>
        <pc:spChg chg="add del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24" creationId="{F6B92503-6984-4D15-8B98-8718709B785D}"/>
          </ac:spMkLst>
        </pc:spChg>
        <pc:spChg chg="add del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26" creationId="{08DDF938-524E-4C18-A47D-C00627832366}"/>
          </ac:spMkLst>
        </pc:spChg>
        <pc:spChg chg="add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45" creationId="{7D6BF779-0B8C-4CC2-9268-9506AD0C5331}"/>
          </ac:spMkLst>
        </pc:spChg>
        <pc:spChg chg="add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47" creationId="{3A397E3E-B90C-4D82-BAAA-36F7AC6A4565}"/>
          </ac:spMkLst>
        </pc:spChg>
        <pc:spChg chg="add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49" creationId="{E16C8D8F-10E9-4498-ABDB-0F923F8B6837}"/>
          </ac:spMkLst>
        </pc:spChg>
        <pc:spChg chg="add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51" creationId="{2DA1274F-9232-42BF-B9FE-B95EA14CF41B}"/>
          </ac:spMkLst>
        </pc:spChg>
        <pc:spChg chg="add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53" creationId="{1E5A83E3-8A11-4492-BB6E-F5F2240316FB}"/>
          </ac:spMkLst>
        </pc:spChg>
        <pc:spChg chg="add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55" creationId="{BE5AF1D6-62CC-4988-9174-993F112DC2A2}"/>
          </ac:spMkLst>
        </pc:spChg>
        <pc:spChg chg="add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57" creationId="{8CF5E676-CA04-4CED-9F1E-5026ED66E66D}"/>
          </ac:spMkLst>
        </pc:spChg>
        <pc:spChg chg="add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59" creationId="{6BA9E676-A8FC-4C2F-8D78-C13ED8ABDBA8}"/>
          </ac:spMkLst>
        </pc:spChg>
        <pc:spChg chg="add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61" creationId="{A2B5CBEA-F125-49B6-8335-227C325B112B}"/>
          </ac:spMkLst>
        </pc:spChg>
        <pc:spChg chg="add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63" creationId="{EECD79B5-5FC5-495F-BFD6-346C16E787A7}"/>
          </ac:spMkLst>
        </pc:spChg>
        <pc:spChg chg="add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65" creationId="{2C1D3151-5F97-4860-B56C-C98BD62CC255}"/>
          </ac:spMkLst>
        </pc:spChg>
        <pc:spChg chg="add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67" creationId="{32D9D048-3063-435A-8C23-26C1907E9619}"/>
          </ac:spMkLst>
        </pc:spChg>
        <pc:spChg chg="add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69" creationId="{8DE96824-E506-4448-8704-5EC7BF7BC51B}"/>
          </ac:spMkLst>
        </pc:spChg>
        <pc:spChg chg="add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71" creationId="{4D1A5E71-B6B6-486A-8CDC-C7ABD9B903F6}"/>
          </ac:spMkLst>
        </pc:spChg>
        <pc:spChg chg="add">
          <ac:chgData name="Utilisateur invité" userId="36266bd13e8ccf2d" providerId="Windows Live" clId="Web-{7BCDFE80-E9F4-4620-8DA6-173C0AE65395}" dt="2021-05-18T03:20:26.226" v="131"/>
          <ac:spMkLst>
            <pc:docMk/>
            <pc:sldMk cId="2319388769" sldId="257"/>
            <ac:spMk id="73" creationId="{B6C541AE-9B02-44C0-B8C6-B2DEA7ED3813}"/>
          </ac:spMkLst>
        </pc:spChg>
        <pc:grpChg chg="add del">
          <ac:chgData name="Utilisateur invité" userId="36266bd13e8ccf2d" providerId="Windows Live" clId="Web-{7BCDFE80-E9F4-4620-8DA6-173C0AE65395}" dt="2021-05-18T03:20:26.226" v="131"/>
          <ac:grpSpMkLst>
            <pc:docMk/>
            <pc:sldMk cId="2319388769" sldId="257"/>
            <ac:grpSpMk id="16" creationId="{93DC754C-7E09-422D-A8BB-AF632E90DFA2}"/>
          </ac:grpSpMkLst>
        </pc:grpChg>
        <pc:grpChg chg="add del">
          <ac:chgData name="Utilisateur invité" userId="36266bd13e8ccf2d" providerId="Windows Live" clId="Web-{7BCDFE80-E9F4-4620-8DA6-173C0AE65395}" dt="2021-05-18T03:20:26.226" v="131"/>
          <ac:grpSpMkLst>
            <pc:docMk/>
            <pc:sldMk cId="2319388769" sldId="257"/>
            <ac:grpSpMk id="28" creationId="{3773FAF5-C452-4455-9411-D6AF5EBD4CA9}"/>
          </ac:grpSpMkLst>
        </pc:grpChg>
        <pc:grpChg chg="add">
          <ac:chgData name="Utilisateur invité" userId="36266bd13e8ccf2d" providerId="Windows Live" clId="Web-{7BCDFE80-E9F4-4620-8DA6-173C0AE65395}" dt="2021-05-18T03:20:26.226" v="131"/>
          <ac:grpSpMkLst>
            <pc:docMk/>
            <pc:sldMk cId="2319388769" sldId="257"/>
            <ac:grpSpMk id="38" creationId="{8A351602-3772-4279-B0D3-A523F6F6EAB3}"/>
          </ac:grpSpMkLst>
        </pc:grpChg>
      </pc:sldChg>
      <pc:sldChg chg="addSp delSp modSp new mod setBg">
        <pc:chgData name="Utilisateur invité" userId="36266bd13e8ccf2d" providerId="Windows Live" clId="Web-{7BCDFE80-E9F4-4620-8DA6-173C0AE65395}" dt="2021-05-18T03:19:48.818" v="127" actId="14100"/>
        <pc:sldMkLst>
          <pc:docMk/>
          <pc:sldMk cId="2224523157" sldId="258"/>
        </pc:sldMkLst>
        <pc:spChg chg="del">
          <ac:chgData name="Utilisateur invité" userId="36266bd13e8ccf2d" providerId="Windows Live" clId="Web-{7BCDFE80-E9F4-4620-8DA6-173C0AE65395}" dt="2021-05-18T03:11:36.181" v="55"/>
          <ac:spMkLst>
            <pc:docMk/>
            <pc:sldMk cId="2224523157" sldId="258"/>
            <ac:spMk id="2" creationId="{0BB86818-751A-4049-AB1A-BBA866DDC6B6}"/>
          </ac:spMkLst>
        </pc:spChg>
        <pc:spChg chg="mod">
          <ac:chgData name="Utilisateur invité" userId="36266bd13e8ccf2d" providerId="Windows Live" clId="Web-{7BCDFE80-E9F4-4620-8DA6-173C0AE65395}" dt="2021-05-18T03:19:48.818" v="127" actId="14100"/>
          <ac:spMkLst>
            <pc:docMk/>
            <pc:sldMk cId="2224523157" sldId="258"/>
            <ac:spMk id="3" creationId="{E969AD46-8E6D-4F30-88A5-8487E6819E7F}"/>
          </ac:spMkLst>
        </pc:spChg>
        <pc:spChg chg="add del">
          <ac:chgData name="Utilisateur invité" userId="36266bd13e8ccf2d" providerId="Windows Live" clId="Web-{7BCDFE80-E9F4-4620-8DA6-173C0AE65395}" dt="2021-05-18T03:15:55.469" v="85"/>
          <ac:spMkLst>
            <pc:docMk/>
            <pc:sldMk cId="2224523157" sldId="258"/>
            <ac:spMk id="8" creationId="{5A0118C5-4F8D-4CF4-BADD-53FEACC6C42A}"/>
          </ac:spMkLst>
        </pc:spChg>
        <pc:spChg chg="add del">
          <ac:chgData name="Utilisateur invité" userId="36266bd13e8ccf2d" providerId="Windows Live" clId="Web-{7BCDFE80-E9F4-4620-8DA6-173C0AE65395}" dt="2021-05-18T03:15:55.469" v="85"/>
          <ac:spMkLst>
            <pc:docMk/>
            <pc:sldMk cId="2224523157" sldId="258"/>
            <ac:spMk id="10" creationId="{F98F79A4-A6C7-4101-B1E9-27E05CB7CFA0}"/>
          </ac:spMkLst>
        </pc:spChg>
        <pc:spChg chg="add del">
          <ac:chgData name="Utilisateur invité" userId="36266bd13e8ccf2d" providerId="Windows Live" clId="Web-{7BCDFE80-E9F4-4620-8DA6-173C0AE65395}" dt="2021-05-18T03:15:55.469" v="85"/>
          <ac:spMkLst>
            <pc:docMk/>
            <pc:sldMk cId="2224523157" sldId="258"/>
            <ac:spMk id="12" creationId="{31CE7A08-2184-4B99-ABC0-B40CD1D3F281}"/>
          </ac:spMkLst>
        </pc:spChg>
        <pc:spChg chg="add del">
          <ac:chgData name="Utilisateur invité" userId="36266bd13e8ccf2d" providerId="Windows Live" clId="Web-{7BCDFE80-E9F4-4620-8DA6-173C0AE65395}" dt="2021-05-18T03:15:55.469" v="85"/>
          <ac:spMkLst>
            <pc:docMk/>
            <pc:sldMk cId="2224523157" sldId="258"/>
            <ac:spMk id="14" creationId="{79AFCB35-9C04-4524-A0B1-57FF6865D013}"/>
          </ac:spMkLst>
        </pc:spChg>
        <pc:spChg chg="add del">
          <ac:chgData name="Utilisateur invité" userId="36266bd13e8ccf2d" providerId="Windows Live" clId="Web-{7BCDFE80-E9F4-4620-8DA6-173C0AE65395}" dt="2021-05-18T03:15:55.469" v="85"/>
          <ac:spMkLst>
            <pc:docMk/>
            <pc:sldMk cId="2224523157" sldId="258"/>
            <ac:spMk id="16" creationId="{D11AD2AD-0BA0-4DD3-8EEA-84686A0E718C}"/>
          </ac:spMkLst>
        </pc:spChg>
        <pc:spChg chg="add del">
          <ac:chgData name="Utilisateur invité" userId="36266bd13e8ccf2d" providerId="Windows Live" clId="Web-{7BCDFE80-E9F4-4620-8DA6-173C0AE65395}" dt="2021-05-18T03:15:55.469" v="85"/>
          <ac:spMkLst>
            <pc:docMk/>
            <pc:sldMk cId="2224523157" sldId="258"/>
            <ac:spMk id="18" creationId="{9E5C5460-229E-46C8-A712-CC317985420F}"/>
          </ac:spMkLst>
        </pc:spChg>
        <pc:spChg chg="add del">
          <ac:chgData name="Utilisateur invité" userId="36266bd13e8ccf2d" providerId="Windows Live" clId="Web-{7BCDFE80-E9F4-4620-8DA6-173C0AE65395}" dt="2021-05-18T03:15:55.469" v="85"/>
          <ac:spMkLst>
            <pc:docMk/>
            <pc:sldMk cId="2224523157" sldId="258"/>
            <ac:spMk id="20" creationId="{2552FC29-9118-466F-940E-80C84EFDF07B}"/>
          </ac:spMkLst>
        </pc:spChg>
        <pc:spChg chg="add del">
          <ac:chgData name="Utilisateur invité" userId="36266bd13e8ccf2d" providerId="Windows Live" clId="Web-{7BCDFE80-E9F4-4620-8DA6-173C0AE65395}" dt="2021-05-18T03:17:12.611" v="96"/>
          <ac:spMkLst>
            <pc:docMk/>
            <pc:sldMk cId="2224523157" sldId="258"/>
            <ac:spMk id="32" creationId="{5A0118C5-4F8D-4CF4-BADD-53FEACC6C42A}"/>
          </ac:spMkLst>
        </pc:spChg>
        <pc:spChg chg="add del">
          <ac:chgData name="Utilisateur invité" userId="36266bd13e8ccf2d" providerId="Windows Live" clId="Web-{7BCDFE80-E9F4-4620-8DA6-173C0AE65395}" dt="2021-05-18T03:17:12.611" v="96"/>
          <ac:spMkLst>
            <pc:docMk/>
            <pc:sldMk cId="2224523157" sldId="258"/>
            <ac:spMk id="38" creationId="{CAB9AD4F-A248-4D49-8779-CE40E64C00F5}"/>
          </ac:spMkLst>
        </pc:spChg>
        <pc:spChg chg="add del">
          <ac:chgData name="Utilisateur invité" userId="36266bd13e8ccf2d" providerId="Windows Live" clId="Web-{7BCDFE80-E9F4-4620-8DA6-173C0AE65395}" dt="2021-05-18T03:17:12.611" v="96"/>
          <ac:spMkLst>
            <pc:docMk/>
            <pc:sldMk cId="2224523157" sldId="258"/>
            <ac:spMk id="40" creationId="{3D4C1981-3D8B-446C-BFAE-E7EE5CF2DDA3}"/>
          </ac:spMkLst>
        </pc:spChg>
        <pc:spChg chg="add">
          <ac:chgData name="Utilisateur invité" userId="36266bd13e8ccf2d" providerId="Windows Live" clId="Web-{7BCDFE80-E9F4-4620-8DA6-173C0AE65395}" dt="2021-05-18T03:17:12.611" v="96"/>
          <ac:spMkLst>
            <pc:docMk/>
            <pc:sldMk cId="2224523157" sldId="258"/>
            <ac:spMk id="164" creationId="{5A0118C5-4F8D-4CF4-BADD-53FEACC6C42A}"/>
          </ac:spMkLst>
        </pc:spChg>
        <pc:spChg chg="add">
          <ac:chgData name="Utilisateur invité" userId="36266bd13e8ccf2d" providerId="Windows Live" clId="Web-{7BCDFE80-E9F4-4620-8DA6-173C0AE65395}" dt="2021-05-18T03:17:12.611" v="96"/>
          <ac:spMkLst>
            <pc:docMk/>
            <pc:sldMk cId="2224523157" sldId="258"/>
            <ac:spMk id="181" creationId="{D0A98BBA-D3EA-45DC-B8A1-9C61397D4C21}"/>
          </ac:spMkLst>
        </pc:spChg>
        <pc:spChg chg="add">
          <ac:chgData name="Utilisateur invité" userId="36266bd13e8ccf2d" providerId="Windows Live" clId="Web-{7BCDFE80-E9F4-4620-8DA6-173C0AE65395}" dt="2021-05-18T03:17:12.611" v="96"/>
          <ac:spMkLst>
            <pc:docMk/>
            <pc:sldMk cId="2224523157" sldId="258"/>
            <ac:spMk id="183" creationId="{2E4C95AB-2BD7-4E38-BDD5-1E41F3A9BCF3}"/>
          </ac:spMkLst>
        </pc:spChg>
        <pc:grpChg chg="add del">
          <ac:chgData name="Utilisateur invité" userId="36266bd13e8ccf2d" providerId="Windows Live" clId="Web-{7BCDFE80-E9F4-4620-8DA6-173C0AE65395}" dt="2021-05-18T03:15:55.469" v="85"/>
          <ac:grpSpMkLst>
            <pc:docMk/>
            <pc:sldMk cId="2224523157" sldId="258"/>
            <ac:grpSpMk id="22" creationId="{0C156BF8-7FF7-440F-BE2B-417DFFE8BFA5}"/>
          </ac:grpSpMkLst>
        </pc:grpChg>
        <pc:grpChg chg="add del">
          <ac:chgData name="Utilisateur invité" userId="36266bd13e8ccf2d" providerId="Windows Live" clId="Web-{7BCDFE80-E9F4-4620-8DA6-173C0AE65395}" dt="2021-05-18T03:17:12.611" v="96"/>
          <ac:grpSpMkLst>
            <pc:docMk/>
            <pc:sldMk cId="2224523157" sldId="258"/>
            <ac:grpSpMk id="34" creationId="{55A100E1-E66E-4ED2-A56A-F7A819228F2E}"/>
          </ac:grpSpMkLst>
        </pc:grpChg>
        <pc:grpChg chg="add del">
          <ac:chgData name="Utilisateur invité" userId="36266bd13e8ccf2d" providerId="Windows Live" clId="Web-{7BCDFE80-E9F4-4620-8DA6-173C0AE65395}" dt="2021-05-18T03:17:12.611" v="96"/>
          <ac:grpSpMkLst>
            <pc:docMk/>
            <pc:sldMk cId="2224523157" sldId="258"/>
            <ac:grpSpMk id="42" creationId="{1EB92380-E9AD-4474-9467-4DCB8EB50149}"/>
          </ac:grpSpMkLst>
        </pc:grpChg>
        <pc:grpChg chg="add">
          <ac:chgData name="Utilisateur invité" userId="36266bd13e8ccf2d" providerId="Windows Live" clId="Web-{7BCDFE80-E9F4-4620-8DA6-173C0AE65395}" dt="2021-05-18T03:17:12.611" v="96"/>
          <ac:grpSpMkLst>
            <pc:docMk/>
            <pc:sldMk cId="2224523157" sldId="258"/>
            <ac:grpSpMk id="166" creationId="{85836128-58DE-4E5A-B27E-DFE747CA0B2B}"/>
          </ac:grpSpMkLst>
        </pc:grpChg>
      </pc:sldChg>
      <pc:sldChg chg="addSp delSp modSp new mod setBg">
        <pc:chgData name="Utilisateur invité" userId="36266bd13e8ccf2d" providerId="Windows Live" clId="Web-{7BCDFE80-E9F4-4620-8DA6-173C0AE65395}" dt="2021-05-18T03:25:50.988" v="189" actId="14100"/>
        <pc:sldMkLst>
          <pc:docMk/>
          <pc:sldMk cId="294249155" sldId="259"/>
        </pc:sldMkLst>
        <pc:spChg chg="mod">
          <ac:chgData name="Utilisateur invité" userId="36266bd13e8ccf2d" providerId="Windows Live" clId="Web-{7BCDFE80-E9F4-4620-8DA6-173C0AE65395}" dt="2021-05-18T03:25:50.988" v="189" actId="14100"/>
          <ac:spMkLst>
            <pc:docMk/>
            <pc:sldMk cId="294249155" sldId="259"/>
            <ac:spMk id="2" creationId="{62AE405B-10F9-4429-9516-2FE5DCFE3C96}"/>
          </ac:spMkLst>
        </pc:spChg>
        <pc:spChg chg="del">
          <ac:chgData name="Utilisateur invité" userId="36266bd13e8ccf2d" providerId="Windows Live" clId="Web-{7BCDFE80-E9F4-4620-8DA6-173C0AE65395}" dt="2021-05-18T03:21:25.931" v="136"/>
          <ac:spMkLst>
            <pc:docMk/>
            <pc:sldMk cId="294249155" sldId="259"/>
            <ac:spMk id="3" creationId="{CABFF107-4543-4CF7-A9C3-7ED751EE0003}"/>
          </ac:spMkLst>
        </pc:spChg>
        <pc:spChg chg="add">
          <ac:chgData name="Utilisateur invité" userId="36266bd13e8ccf2d" providerId="Windows Live" clId="Web-{7BCDFE80-E9F4-4620-8DA6-173C0AE65395}" dt="2021-05-18T03:21:25.931" v="136"/>
          <ac:spMkLst>
            <pc:docMk/>
            <pc:sldMk cId="294249155" sldId="259"/>
            <ac:spMk id="15" creationId="{7D6BF779-0B8C-4CC2-9268-9506AD0C5331}"/>
          </ac:spMkLst>
        </pc:spChg>
        <pc:spChg chg="add">
          <ac:chgData name="Utilisateur invité" userId="36266bd13e8ccf2d" providerId="Windows Live" clId="Web-{7BCDFE80-E9F4-4620-8DA6-173C0AE65395}" dt="2021-05-18T03:21:25.931" v="136"/>
          <ac:spMkLst>
            <pc:docMk/>
            <pc:sldMk cId="294249155" sldId="259"/>
            <ac:spMk id="17" creationId="{3A397E3E-B90C-4D82-BAAA-36F7AC6A4565}"/>
          </ac:spMkLst>
        </pc:spChg>
        <pc:spChg chg="add">
          <ac:chgData name="Utilisateur invité" userId="36266bd13e8ccf2d" providerId="Windows Live" clId="Web-{7BCDFE80-E9F4-4620-8DA6-173C0AE65395}" dt="2021-05-18T03:21:25.931" v="136"/>
          <ac:spMkLst>
            <pc:docMk/>
            <pc:sldMk cId="294249155" sldId="259"/>
            <ac:spMk id="19" creationId="{E16C8D8F-10E9-4498-ABDB-0F923F8B6837}"/>
          </ac:spMkLst>
        </pc:spChg>
        <pc:spChg chg="add">
          <ac:chgData name="Utilisateur invité" userId="36266bd13e8ccf2d" providerId="Windows Live" clId="Web-{7BCDFE80-E9F4-4620-8DA6-173C0AE65395}" dt="2021-05-18T03:21:25.931" v="136"/>
          <ac:spMkLst>
            <pc:docMk/>
            <pc:sldMk cId="294249155" sldId="259"/>
            <ac:spMk id="21" creationId="{2DA1274F-9232-42BF-B9FE-B95EA14CF41B}"/>
          </ac:spMkLst>
        </pc:spChg>
        <pc:spChg chg="add">
          <ac:chgData name="Utilisateur invité" userId="36266bd13e8ccf2d" providerId="Windows Live" clId="Web-{7BCDFE80-E9F4-4620-8DA6-173C0AE65395}" dt="2021-05-18T03:21:25.931" v="136"/>
          <ac:spMkLst>
            <pc:docMk/>
            <pc:sldMk cId="294249155" sldId="259"/>
            <ac:spMk id="23" creationId="{1E5A83E3-8A11-4492-BB6E-F5F2240316FB}"/>
          </ac:spMkLst>
        </pc:spChg>
        <pc:spChg chg="add">
          <ac:chgData name="Utilisateur invité" userId="36266bd13e8ccf2d" providerId="Windows Live" clId="Web-{7BCDFE80-E9F4-4620-8DA6-173C0AE65395}" dt="2021-05-18T03:21:25.931" v="136"/>
          <ac:spMkLst>
            <pc:docMk/>
            <pc:sldMk cId="294249155" sldId="259"/>
            <ac:spMk id="25" creationId="{BE5AF1D6-62CC-4988-9174-993F112DC2A2}"/>
          </ac:spMkLst>
        </pc:spChg>
        <pc:spChg chg="add">
          <ac:chgData name="Utilisateur invité" userId="36266bd13e8ccf2d" providerId="Windows Live" clId="Web-{7BCDFE80-E9F4-4620-8DA6-173C0AE65395}" dt="2021-05-18T03:21:25.931" v="136"/>
          <ac:spMkLst>
            <pc:docMk/>
            <pc:sldMk cId="294249155" sldId="259"/>
            <ac:spMk id="27" creationId="{8CF5E676-CA04-4CED-9F1E-5026ED66E66D}"/>
          </ac:spMkLst>
        </pc:spChg>
        <pc:spChg chg="add">
          <ac:chgData name="Utilisateur invité" userId="36266bd13e8ccf2d" providerId="Windows Live" clId="Web-{7BCDFE80-E9F4-4620-8DA6-173C0AE65395}" dt="2021-05-18T03:21:25.931" v="136"/>
          <ac:spMkLst>
            <pc:docMk/>
            <pc:sldMk cId="294249155" sldId="259"/>
            <ac:spMk id="29" creationId="{6BA9E676-A8FC-4C2F-8D78-C13ED8ABDBA8}"/>
          </ac:spMkLst>
        </pc:spChg>
        <pc:spChg chg="add">
          <ac:chgData name="Utilisateur invité" userId="36266bd13e8ccf2d" providerId="Windows Live" clId="Web-{7BCDFE80-E9F4-4620-8DA6-173C0AE65395}" dt="2021-05-18T03:21:25.931" v="136"/>
          <ac:spMkLst>
            <pc:docMk/>
            <pc:sldMk cId="294249155" sldId="259"/>
            <ac:spMk id="31" creationId="{A2B5CBEA-F125-49B6-8335-227C325B112B}"/>
          </ac:spMkLst>
        </pc:spChg>
        <pc:spChg chg="add">
          <ac:chgData name="Utilisateur invité" userId="36266bd13e8ccf2d" providerId="Windows Live" clId="Web-{7BCDFE80-E9F4-4620-8DA6-173C0AE65395}" dt="2021-05-18T03:21:25.931" v="136"/>
          <ac:spMkLst>
            <pc:docMk/>
            <pc:sldMk cId="294249155" sldId="259"/>
            <ac:spMk id="33" creationId="{EECD79B5-5FC5-495F-BFD6-346C16E787A7}"/>
          </ac:spMkLst>
        </pc:spChg>
        <pc:spChg chg="add">
          <ac:chgData name="Utilisateur invité" userId="36266bd13e8ccf2d" providerId="Windows Live" clId="Web-{7BCDFE80-E9F4-4620-8DA6-173C0AE65395}" dt="2021-05-18T03:21:25.931" v="136"/>
          <ac:spMkLst>
            <pc:docMk/>
            <pc:sldMk cId="294249155" sldId="259"/>
            <ac:spMk id="35" creationId="{2C1D3151-5F97-4860-B56C-C98BD62CC255}"/>
          </ac:spMkLst>
        </pc:spChg>
        <pc:spChg chg="add">
          <ac:chgData name="Utilisateur invité" userId="36266bd13e8ccf2d" providerId="Windows Live" clId="Web-{7BCDFE80-E9F4-4620-8DA6-173C0AE65395}" dt="2021-05-18T03:21:25.931" v="136"/>
          <ac:spMkLst>
            <pc:docMk/>
            <pc:sldMk cId="294249155" sldId="259"/>
            <ac:spMk id="37" creationId="{32D9D048-3063-435A-8C23-26C1907E9619}"/>
          </ac:spMkLst>
        </pc:spChg>
        <pc:spChg chg="add">
          <ac:chgData name="Utilisateur invité" userId="36266bd13e8ccf2d" providerId="Windows Live" clId="Web-{7BCDFE80-E9F4-4620-8DA6-173C0AE65395}" dt="2021-05-18T03:21:25.931" v="136"/>
          <ac:spMkLst>
            <pc:docMk/>
            <pc:sldMk cId="294249155" sldId="259"/>
            <ac:spMk id="39" creationId="{8DE96824-E506-4448-8704-5EC7BF7BC51B}"/>
          </ac:spMkLst>
        </pc:spChg>
        <pc:spChg chg="add">
          <ac:chgData name="Utilisateur invité" userId="36266bd13e8ccf2d" providerId="Windows Live" clId="Web-{7BCDFE80-E9F4-4620-8DA6-173C0AE65395}" dt="2021-05-18T03:21:25.931" v="136"/>
          <ac:spMkLst>
            <pc:docMk/>
            <pc:sldMk cId="294249155" sldId="259"/>
            <ac:spMk id="41" creationId="{4D1A5E71-B6B6-486A-8CDC-C7ABD9B903F6}"/>
          </ac:spMkLst>
        </pc:spChg>
        <pc:spChg chg="add">
          <ac:chgData name="Utilisateur invité" userId="36266bd13e8ccf2d" providerId="Windows Live" clId="Web-{7BCDFE80-E9F4-4620-8DA6-173C0AE65395}" dt="2021-05-18T03:21:25.931" v="136"/>
          <ac:spMkLst>
            <pc:docMk/>
            <pc:sldMk cId="294249155" sldId="259"/>
            <ac:spMk id="43" creationId="{B6C541AE-9B02-44C0-B8C6-B2DEA7ED3813}"/>
          </ac:spMkLst>
        </pc:spChg>
        <pc:grpChg chg="add">
          <ac:chgData name="Utilisateur invité" userId="36266bd13e8ccf2d" providerId="Windows Live" clId="Web-{7BCDFE80-E9F4-4620-8DA6-173C0AE65395}" dt="2021-05-18T03:21:25.931" v="136"/>
          <ac:grpSpMkLst>
            <pc:docMk/>
            <pc:sldMk cId="294249155" sldId="259"/>
            <ac:grpSpMk id="8" creationId="{8A351602-3772-4279-B0D3-A523F6F6EAB3}"/>
          </ac:grpSpMkLst>
        </pc:grpChg>
      </pc:sldChg>
      <pc:sldChg chg="addSp delSp modSp new mod setBg">
        <pc:chgData name="Utilisateur invité" userId="36266bd13e8ccf2d" providerId="Windows Live" clId="Web-{7BCDFE80-E9F4-4620-8DA6-173C0AE65395}" dt="2021-05-18T03:25:19.909" v="186" actId="14100"/>
        <pc:sldMkLst>
          <pc:docMk/>
          <pc:sldMk cId="1260699863" sldId="260"/>
        </pc:sldMkLst>
        <pc:spChg chg="del mod">
          <ac:chgData name="Utilisateur invité" userId="36266bd13e8ccf2d" providerId="Windows Live" clId="Web-{7BCDFE80-E9F4-4620-8DA6-173C0AE65395}" dt="2021-05-18T03:22:15.561" v="139"/>
          <ac:spMkLst>
            <pc:docMk/>
            <pc:sldMk cId="1260699863" sldId="260"/>
            <ac:spMk id="2" creationId="{96A95293-4EE3-4B9C-B102-8C126DB41191}"/>
          </ac:spMkLst>
        </pc:spChg>
        <pc:spChg chg="mod">
          <ac:chgData name="Utilisateur invité" userId="36266bd13e8ccf2d" providerId="Windows Live" clId="Web-{7BCDFE80-E9F4-4620-8DA6-173C0AE65395}" dt="2021-05-18T03:25:19.909" v="186" actId="14100"/>
          <ac:spMkLst>
            <pc:docMk/>
            <pc:sldMk cId="1260699863" sldId="260"/>
            <ac:spMk id="3" creationId="{A9197739-4081-4E84-B99A-8A64DDDFA53D}"/>
          </ac:spMkLst>
        </pc:spChg>
        <pc:spChg chg="add del">
          <ac:chgData name="Utilisateur invité" userId="36266bd13e8ccf2d" providerId="Windows Live" clId="Web-{7BCDFE80-E9F4-4620-8DA6-173C0AE65395}" dt="2021-05-18T03:24:32.658" v="177"/>
          <ac:spMkLst>
            <pc:docMk/>
            <pc:sldMk cId="1260699863" sldId="260"/>
            <ac:spMk id="8" creationId="{5A0118C5-4F8D-4CF4-BADD-53FEACC6C42A}"/>
          </ac:spMkLst>
        </pc:spChg>
        <pc:spChg chg="add del">
          <ac:chgData name="Utilisateur invité" userId="36266bd13e8ccf2d" providerId="Windows Live" clId="Web-{7BCDFE80-E9F4-4620-8DA6-173C0AE65395}" dt="2021-05-18T03:24:32.658" v="177"/>
          <ac:spMkLst>
            <pc:docMk/>
            <pc:sldMk cId="1260699863" sldId="260"/>
            <ac:spMk id="25" creationId="{D0A98BBA-D3EA-45DC-B8A1-9C61397D4C21}"/>
          </ac:spMkLst>
        </pc:spChg>
        <pc:spChg chg="add del">
          <ac:chgData name="Utilisateur invité" userId="36266bd13e8ccf2d" providerId="Windows Live" clId="Web-{7BCDFE80-E9F4-4620-8DA6-173C0AE65395}" dt="2021-05-18T03:24:32.658" v="177"/>
          <ac:spMkLst>
            <pc:docMk/>
            <pc:sldMk cId="1260699863" sldId="260"/>
            <ac:spMk id="27" creationId="{2E4C95AB-2BD7-4E38-BDD5-1E41F3A9BCF3}"/>
          </ac:spMkLst>
        </pc:spChg>
        <pc:spChg chg="add">
          <ac:chgData name="Utilisateur invité" userId="36266bd13e8ccf2d" providerId="Windows Live" clId="Web-{7BCDFE80-E9F4-4620-8DA6-173C0AE65395}" dt="2021-05-18T03:24:32.658" v="177"/>
          <ac:spMkLst>
            <pc:docMk/>
            <pc:sldMk cId="1260699863" sldId="260"/>
            <ac:spMk id="32" creationId="{5A0118C5-4F8D-4CF4-BADD-53FEACC6C42A}"/>
          </ac:spMkLst>
        </pc:spChg>
        <pc:spChg chg="add">
          <ac:chgData name="Utilisateur invité" userId="36266bd13e8ccf2d" providerId="Windows Live" clId="Web-{7BCDFE80-E9F4-4620-8DA6-173C0AE65395}" dt="2021-05-18T03:24:32.658" v="177"/>
          <ac:spMkLst>
            <pc:docMk/>
            <pc:sldMk cId="1260699863" sldId="260"/>
            <ac:spMk id="38" creationId="{CAB9AD4F-A248-4D49-8779-CE40E64C00F5}"/>
          </ac:spMkLst>
        </pc:spChg>
        <pc:spChg chg="add">
          <ac:chgData name="Utilisateur invité" userId="36266bd13e8ccf2d" providerId="Windows Live" clId="Web-{7BCDFE80-E9F4-4620-8DA6-173C0AE65395}" dt="2021-05-18T03:24:32.658" v="177"/>
          <ac:spMkLst>
            <pc:docMk/>
            <pc:sldMk cId="1260699863" sldId="260"/>
            <ac:spMk id="40" creationId="{3D4C1981-3D8B-446C-BFAE-E7EE5CF2DDA3}"/>
          </ac:spMkLst>
        </pc:spChg>
        <pc:grpChg chg="add del">
          <ac:chgData name="Utilisateur invité" userId="36266bd13e8ccf2d" providerId="Windows Live" clId="Web-{7BCDFE80-E9F4-4620-8DA6-173C0AE65395}" dt="2021-05-18T03:24:32.658" v="177"/>
          <ac:grpSpMkLst>
            <pc:docMk/>
            <pc:sldMk cId="1260699863" sldId="260"/>
            <ac:grpSpMk id="10" creationId="{85836128-58DE-4E5A-B27E-DFE747CA0B2B}"/>
          </ac:grpSpMkLst>
        </pc:grpChg>
        <pc:grpChg chg="add">
          <ac:chgData name="Utilisateur invité" userId="36266bd13e8ccf2d" providerId="Windows Live" clId="Web-{7BCDFE80-E9F4-4620-8DA6-173C0AE65395}" dt="2021-05-18T03:24:32.658" v="177"/>
          <ac:grpSpMkLst>
            <pc:docMk/>
            <pc:sldMk cId="1260699863" sldId="260"/>
            <ac:grpSpMk id="34" creationId="{55A100E1-E66E-4ED2-A56A-F7A819228F2E}"/>
          </ac:grpSpMkLst>
        </pc:grpChg>
        <pc:grpChg chg="add">
          <ac:chgData name="Utilisateur invité" userId="36266bd13e8ccf2d" providerId="Windows Live" clId="Web-{7BCDFE80-E9F4-4620-8DA6-173C0AE65395}" dt="2021-05-18T03:24:32.658" v="177"/>
          <ac:grpSpMkLst>
            <pc:docMk/>
            <pc:sldMk cId="1260699863" sldId="260"/>
            <ac:grpSpMk id="42" creationId="{1EB92380-E9AD-4474-9467-4DCB8EB50149}"/>
          </ac:grpSpMkLst>
        </pc:grpChg>
      </pc:sldChg>
      <pc:sldChg chg="addSp delSp modSp new mod setBg">
        <pc:chgData name="Utilisateur invité" userId="36266bd13e8ccf2d" providerId="Windows Live" clId="Web-{7BCDFE80-E9F4-4620-8DA6-173C0AE65395}" dt="2021-05-18T03:29:58.588" v="225" actId="20577"/>
        <pc:sldMkLst>
          <pc:docMk/>
          <pc:sldMk cId="2177421420" sldId="261"/>
        </pc:sldMkLst>
        <pc:spChg chg="mod">
          <ac:chgData name="Utilisateur invité" userId="36266bd13e8ccf2d" providerId="Windows Live" clId="Web-{7BCDFE80-E9F4-4620-8DA6-173C0AE65395}" dt="2021-05-18T03:29:58.588" v="225" actId="20577"/>
          <ac:spMkLst>
            <pc:docMk/>
            <pc:sldMk cId="2177421420" sldId="261"/>
            <ac:spMk id="2" creationId="{33A1DC71-81A5-4183-ACAA-431EE7EC3DF3}"/>
          </ac:spMkLst>
        </pc:spChg>
        <pc:spChg chg="del">
          <ac:chgData name="Utilisateur invité" userId="36266bd13e8ccf2d" providerId="Windows Live" clId="Web-{7BCDFE80-E9F4-4620-8DA6-173C0AE65395}" dt="2021-05-18T03:26:33.099" v="193"/>
          <ac:spMkLst>
            <pc:docMk/>
            <pc:sldMk cId="2177421420" sldId="261"/>
            <ac:spMk id="3" creationId="{1C6F3C50-16BE-4186-9A3A-335FDE4C13BC}"/>
          </ac:spMkLst>
        </pc:spChg>
        <pc:spChg chg="add">
          <ac:chgData name="Utilisateur invité" userId="36266bd13e8ccf2d" providerId="Windows Live" clId="Web-{7BCDFE80-E9F4-4620-8DA6-173C0AE65395}" dt="2021-05-18T03:26:33.099" v="193"/>
          <ac:spMkLst>
            <pc:docMk/>
            <pc:sldMk cId="2177421420" sldId="261"/>
            <ac:spMk id="15" creationId="{7D6BF779-0B8C-4CC2-9268-9506AD0C5331}"/>
          </ac:spMkLst>
        </pc:spChg>
        <pc:spChg chg="add">
          <ac:chgData name="Utilisateur invité" userId="36266bd13e8ccf2d" providerId="Windows Live" clId="Web-{7BCDFE80-E9F4-4620-8DA6-173C0AE65395}" dt="2021-05-18T03:26:33.099" v="193"/>
          <ac:spMkLst>
            <pc:docMk/>
            <pc:sldMk cId="2177421420" sldId="261"/>
            <ac:spMk id="17" creationId="{3A397E3E-B90C-4D82-BAAA-36F7AC6A4565}"/>
          </ac:spMkLst>
        </pc:spChg>
        <pc:spChg chg="add">
          <ac:chgData name="Utilisateur invité" userId="36266bd13e8ccf2d" providerId="Windows Live" clId="Web-{7BCDFE80-E9F4-4620-8DA6-173C0AE65395}" dt="2021-05-18T03:26:33.099" v="193"/>
          <ac:spMkLst>
            <pc:docMk/>
            <pc:sldMk cId="2177421420" sldId="261"/>
            <ac:spMk id="19" creationId="{E16C8D8F-10E9-4498-ABDB-0F923F8B6837}"/>
          </ac:spMkLst>
        </pc:spChg>
        <pc:spChg chg="add">
          <ac:chgData name="Utilisateur invité" userId="36266bd13e8ccf2d" providerId="Windows Live" clId="Web-{7BCDFE80-E9F4-4620-8DA6-173C0AE65395}" dt="2021-05-18T03:26:33.099" v="193"/>
          <ac:spMkLst>
            <pc:docMk/>
            <pc:sldMk cId="2177421420" sldId="261"/>
            <ac:spMk id="21" creationId="{2DA1274F-9232-42BF-B9FE-B95EA14CF41B}"/>
          </ac:spMkLst>
        </pc:spChg>
        <pc:spChg chg="add">
          <ac:chgData name="Utilisateur invité" userId="36266bd13e8ccf2d" providerId="Windows Live" clId="Web-{7BCDFE80-E9F4-4620-8DA6-173C0AE65395}" dt="2021-05-18T03:26:33.099" v="193"/>
          <ac:spMkLst>
            <pc:docMk/>
            <pc:sldMk cId="2177421420" sldId="261"/>
            <ac:spMk id="23" creationId="{1E5A83E3-8A11-4492-BB6E-F5F2240316FB}"/>
          </ac:spMkLst>
        </pc:spChg>
        <pc:spChg chg="add">
          <ac:chgData name="Utilisateur invité" userId="36266bd13e8ccf2d" providerId="Windows Live" clId="Web-{7BCDFE80-E9F4-4620-8DA6-173C0AE65395}" dt="2021-05-18T03:26:33.099" v="193"/>
          <ac:spMkLst>
            <pc:docMk/>
            <pc:sldMk cId="2177421420" sldId="261"/>
            <ac:spMk id="25" creationId="{BE5AF1D6-62CC-4988-9174-993F112DC2A2}"/>
          </ac:spMkLst>
        </pc:spChg>
        <pc:spChg chg="add">
          <ac:chgData name="Utilisateur invité" userId="36266bd13e8ccf2d" providerId="Windows Live" clId="Web-{7BCDFE80-E9F4-4620-8DA6-173C0AE65395}" dt="2021-05-18T03:26:33.099" v="193"/>
          <ac:spMkLst>
            <pc:docMk/>
            <pc:sldMk cId="2177421420" sldId="261"/>
            <ac:spMk id="27" creationId="{8CF5E676-CA04-4CED-9F1E-5026ED66E66D}"/>
          </ac:spMkLst>
        </pc:spChg>
        <pc:spChg chg="add">
          <ac:chgData name="Utilisateur invité" userId="36266bd13e8ccf2d" providerId="Windows Live" clId="Web-{7BCDFE80-E9F4-4620-8DA6-173C0AE65395}" dt="2021-05-18T03:26:33.099" v="193"/>
          <ac:spMkLst>
            <pc:docMk/>
            <pc:sldMk cId="2177421420" sldId="261"/>
            <ac:spMk id="29" creationId="{6BA9E676-A8FC-4C2F-8D78-C13ED8ABDBA8}"/>
          </ac:spMkLst>
        </pc:spChg>
        <pc:spChg chg="add">
          <ac:chgData name="Utilisateur invité" userId="36266bd13e8ccf2d" providerId="Windows Live" clId="Web-{7BCDFE80-E9F4-4620-8DA6-173C0AE65395}" dt="2021-05-18T03:26:33.099" v="193"/>
          <ac:spMkLst>
            <pc:docMk/>
            <pc:sldMk cId="2177421420" sldId="261"/>
            <ac:spMk id="31" creationId="{A2B5CBEA-F125-49B6-8335-227C325B112B}"/>
          </ac:spMkLst>
        </pc:spChg>
        <pc:spChg chg="add">
          <ac:chgData name="Utilisateur invité" userId="36266bd13e8ccf2d" providerId="Windows Live" clId="Web-{7BCDFE80-E9F4-4620-8DA6-173C0AE65395}" dt="2021-05-18T03:26:33.099" v="193"/>
          <ac:spMkLst>
            <pc:docMk/>
            <pc:sldMk cId="2177421420" sldId="261"/>
            <ac:spMk id="33" creationId="{EECD79B5-5FC5-495F-BFD6-346C16E787A7}"/>
          </ac:spMkLst>
        </pc:spChg>
        <pc:spChg chg="add">
          <ac:chgData name="Utilisateur invité" userId="36266bd13e8ccf2d" providerId="Windows Live" clId="Web-{7BCDFE80-E9F4-4620-8DA6-173C0AE65395}" dt="2021-05-18T03:26:33.099" v="193"/>
          <ac:spMkLst>
            <pc:docMk/>
            <pc:sldMk cId="2177421420" sldId="261"/>
            <ac:spMk id="35" creationId="{2C1D3151-5F97-4860-B56C-C98BD62CC255}"/>
          </ac:spMkLst>
        </pc:spChg>
        <pc:spChg chg="add">
          <ac:chgData name="Utilisateur invité" userId="36266bd13e8ccf2d" providerId="Windows Live" clId="Web-{7BCDFE80-E9F4-4620-8DA6-173C0AE65395}" dt="2021-05-18T03:26:33.099" v="193"/>
          <ac:spMkLst>
            <pc:docMk/>
            <pc:sldMk cId="2177421420" sldId="261"/>
            <ac:spMk id="37" creationId="{32D9D048-3063-435A-8C23-26C1907E9619}"/>
          </ac:spMkLst>
        </pc:spChg>
        <pc:spChg chg="add">
          <ac:chgData name="Utilisateur invité" userId="36266bd13e8ccf2d" providerId="Windows Live" clId="Web-{7BCDFE80-E9F4-4620-8DA6-173C0AE65395}" dt="2021-05-18T03:26:33.099" v="193"/>
          <ac:spMkLst>
            <pc:docMk/>
            <pc:sldMk cId="2177421420" sldId="261"/>
            <ac:spMk id="39" creationId="{8DE96824-E506-4448-8704-5EC7BF7BC51B}"/>
          </ac:spMkLst>
        </pc:spChg>
        <pc:spChg chg="add">
          <ac:chgData name="Utilisateur invité" userId="36266bd13e8ccf2d" providerId="Windows Live" clId="Web-{7BCDFE80-E9F4-4620-8DA6-173C0AE65395}" dt="2021-05-18T03:26:33.099" v="193"/>
          <ac:spMkLst>
            <pc:docMk/>
            <pc:sldMk cId="2177421420" sldId="261"/>
            <ac:spMk id="41" creationId="{4D1A5E71-B6B6-486A-8CDC-C7ABD9B903F6}"/>
          </ac:spMkLst>
        </pc:spChg>
        <pc:spChg chg="add">
          <ac:chgData name="Utilisateur invité" userId="36266bd13e8ccf2d" providerId="Windows Live" clId="Web-{7BCDFE80-E9F4-4620-8DA6-173C0AE65395}" dt="2021-05-18T03:26:33.099" v="193"/>
          <ac:spMkLst>
            <pc:docMk/>
            <pc:sldMk cId="2177421420" sldId="261"/>
            <ac:spMk id="43" creationId="{B6C541AE-9B02-44C0-B8C6-B2DEA7ED3813}"/>
          </ac:spMkLst>
        </pc:spChg>
        <pc:grpChg chg="add">
          <ac:chgData name="Utilisateur invité" userId="36266bd13e8ccf2d" providerId="Windows Live" clId="Web-{7BCDFE80-E9F4-4620-8DA6-173C0AE65395}" dt="2021-05-18T03:26:33.099" v="193"/>
          <ac:grpSpMkLst>
            <pc:docMk/>
            <pc:sldMk cId="2177421420" sldId="261"/>
            <ac:grpSpMk id="8" creationId="{8A351602-3772-4279-B0D3-A523F6F6EAB3}"/>
          </ac:grpSpMkLst>
        </pc:grpChg>
      </pc:sldChg>
      <pc:sldChg chg="delSp modSp new">
        <pc:chgData name="Utilisateur invité" userId="36266bd13e8ccf2d" providerId="Windows Live" clId="Web-{7BCDFE80-E9F4-4620-8DA6-173C0AE65395}" dt="2021-05-18T03:29:26.900" v="220" actId="20577"/>
        <pc:sldMkLst>
          <pc:docMk/>
          <pc:sldMk cId="3291728931" sldId="262"/>
        </pc:sldMkLst>
        <pc:spChg chg="del">
          <ac:chgData name="Utilisateur invité" userId="36266bd13e8ccf2d" providerId="Windows Live" clId="Web-{7BCDFE80-E9F4-4620-8DA6-173C0AE65395}" dt="2021-05-18T03:26:50.021" v="195"/>
          <ac:spMkLst>
            <pc:docMk/>
            <pc:sldMk cId="3291728931" sldId="262"/>
            <ac:spMk id="2" creationId="{1D731B71-F47B-42C6-8A06-C22F98DD0856}"/>
          </ac:spMkLst>
        </pc:spChg>
        <pc:spChg chg="mod">
          <ac:chgData name="Utilisateur invité" userId="36266bd13e8ccf2d" providerId="Windows Live" clId="Web-{7BCDFE80-E9F4-4620-8DA6-173C0AE65395}" dt="2021-05-18T03:29:26.900" v="220" actId="20577"/>
          <ac:spMkLst>
            <pc:docMk/>
            <pc:sldMk cId="3291728931" sldId="262"/>
            <ac:spMk id="3" creationId="{080B4189-92D6-4F4D-B46C-EACBA3589BA6}"/>
          </ac:spMkLst>
        </pc:spChg>
      </pc:sldChg>
      <pc:sldChg chg="addSp delSp modSp new">
        <pc:chgData name="Utilisateur invité" userId="36266bd13e8ccf2d" providerId="Windows Live" clId="Web-{7BCDFE80-E9F4-4620-8DA6-173C0AE65395}" dt="2021-05-18T03:38:53.498" v="286" actId="14100"/>
        <pc:sldMkLst>
          <pc:docMk/>
          <pc:sldMk cId="3669755839" sldId="263"/>
        </pc:sldMkLst>
        <pc:spChg chg="del">
          <ac:chgData name="Utilisateur invité" userId="36266bd13e8ccf2d" providerId="Windows Live" clId="Web-{7BCDFE80-E9F4-4620-8DA6-173C0AE65395}" dt="2021-05-18T03:34:12.428" v="231"/>
          <ac:spMkLst>
            <pc:docMk/>
            <pc:sldMk cId="3669755839" sldId="263"/>
            <ac:spMk id="2" creationId="{8C3B38E6-4E82-432A-BF1B-30E20BE33ED2}"/>
          </ac:spMkLst>
        </pc:spChg>
        <pc:spChg chg="del">
          <ac:chgData name="Utilisateur invité" userId="36266bd13e8ccf2d" providerId="Windows Live" clId="Web-{7BCDFE80-E9F4-4620-8DA6-173C0AE65395}" dt="2021-05-18T03:30:34.516" v="227"/>
          <ac:spMkLst>
            <pc:docMk/>
            <pc:sldMk cId="3669755839" sldId="263"/>
            <ac:spMk id="3" creationId="{4DEBA8AC-33FF-4F18-8106-BDA6874BD564}"/>
          </ac:spMkLst>
        </pc:spChg>
        <pc:spChg chg="add del mod">
          <ac:chgData name="Utilisateur invité" userId="36266bd13e8ccf2d" providerId="Windows Live" clId="Web-{7BCDFE80-E9F4-4620-8DA6-173C0AE65395}" dt="2021-05-18T03:34:23.866" v="232"/>
          <ac:spMkLst>
            <pc:docMk/>
            <pc:sldMk cId="3669755839" sldId="263"/>
            <ac:spMk id="6" creationId="{17C13D5E-E60D-41C2-9818-03AD3B176928}"/>
          </ac:spMkLst>
        </pc:spChg>
        <pc:picChg chg="add del mod ord">
          <ac:chgData name="Utilisateur invité" userId="36266bd13e8ccf2d" providerId="Windows Live" clId="Web-{7BCDFE80-E9F4-4620-8DA6-173C0AE65395}" dt="2021-05-18T03:30:46.766" v="230"/>
          <ac:picMkLst>
            <pc:docMk/>
            <pc:sldMk cId="3669755839" sldId="263"/>
            <ac:picMk id="4" creationId="{5C992663-325B-48A0-B058-DCEC8FAA27F5}"/>
          </ac:picMkLst>
        </pc:picChg>
        <pc:picChg chg="add mod ord">
          <ac:chgData name="Utilisateur invité" userId="36266bd13e8ccf2d" providerId="Windows Live" clId="Web-{7BCDFE80-E9F4-4620-8DA6-173C0AE65395}" dt="2021-05-18T03:38:53.498" v="286" actId="14100"/>
          <ac:picMkLst>
            <pc:docMk/>
            <pc:sldMk cId="3669755839" sldId="263"/>
            <ac:picMk id="7" creationId="{36B3D7E7-08C4-45DE-A459-D64FD5A8BF75}"/>
          </ac:picMkLst>
        </pc:picChg>
        <pc:picChg chg="add del mod">
          <ac:chgData name="Utilisateur invité" userId="36266bd13e8ccf2d" providerId="Windows Live" clId="Web-{7BCDFE80-E9F4-4620-8DA6-173C0AE65395}" dt="2021-05-18T03:37:53.871" v="275"/>
          <ac:picMkLst>
            <pc:docMk/>
            <pc:sldMk cId="3669755839" sldId="263"/>
            <ac:picMk id="8" creationId="{22B21D9E-6271-4925-8663-DB024E99EEBA}"/>
          </ac:picMkLst>
        </pc:picChg>
      </pc:sldChg>
      <pc:sldChg chg="addSp delSp modSp new">
        <pc:chgData name="Utilisateur invité" userId="36266bd13e8ccf2d" providerId="Windows Live" clId="Web-{7BCDFE80-E9F4-4620-8DA6-173C0AE65395}" dt="2021-05-18T03:39:07.357" v="289" actId="14100"/>
        <pc:sldMkLst>
          <pc:docMk/>
          <pc:sldMk cId="954208624" sldId="264"/>
        </pc:sldMkLst>
        <pc:spChg chg="del">
          <ac:chgData name="Utilisateur invité" userId="36266bd13e8ccf2d" providerId="Windows Live" clId="Web-{7BCDFE80-E9F4-4620-8DA6-173C0AE65395}" dt="2021-05-18T03:36:10.150" v="254"/>
          <ac:spMkLst>
            <pc:docMk/>
            <pc:sldMk cId="954208624" sldId="264"/>
            <ac:spMk id="2" creationId="{D0D95833-CF91-469B-964B-F50ACF2E22D2}"/>
          </ac:spMkLst>
        </pc:spChg>
        <pc:spChg chg="del">
          <ac:chgData name="Utilisateur invité" userId="36266bd13e8ccf2d" providerId="Windows Live" clId="Web-{7BCDFE80-E9F4-4620-8DA6-173C0AE65395}" dt="2021-05-18T03:36:16.650" v="255"/>
          <ac:spMkLst>
            <pc:docMk/>
            <pc:sldMk cId="954208624" sldId="264"/>
            <ac:spMk id="3" creationId="{314C869A-8EC4-4231-BFAC-B83702610D05}"/>
          </ac:spMkLst>
        </pc:spChg>
        <pc:picChg chg="add mod ord">
          <ac:chgData name="Utilisateur invité" userId="36266bd13e8ccf2d" providerId="Windows Live" clId="Web-{7BCDFE80-E9F4-4620-8DA6-173C0AE65395}" dt="2021-05-18T03:39:07.357" v="289" actId="14100"/>
          <ac:picMkLst>
            <pc:docMk/>
            <pc:sldMk cId="954208624" sldId="264"/>
            <ac:picMk id="4" creationId="{C0B7560E-8CFE-44E4-94AC-DA29CA87AC6A}"/>
          </ac:picMkLst>
        </pc:picChg>
        <pc:picChg chg="add del mod">
          <ac:chgData name="Utilisateur invité" userId="36266bd13e8ccf2d" providerId="Windows Live" clId="Web-{7BCDFE80-E9F4-4620-8DA6-173C0AE65395}" dt="2021-05-18T03:37:27.683" v="271"/>
          <ac:picMkLst>
            <pc:docMk/>
            <pc:sldMk cId="954208624" sldId="264"/>
            <ac:picMk id="5" creationId="{58D4479D-D6F1-492B-B6D1-C2961C0A5FD9}"/>
          </ac:picMkLst>
        </pc:picChg>
      </pc:sldChg>
      <pc:sldChg chg="addSp delSp modSp new">
        <pc:chgData name="Utilisateur invité" userId="36266bd13e8ccf2d" providerId="Windows Live" clId="Web-{7BCDFE80-E9F4-4620-8DA6-173C0AE65395}" dt="2021-05-18T03:38:43.388" v="284" actId="14100"/>
        <pc:sldMkLst>
          <pc:docMk/>
          <pc:sldMk cId="2644346647" sldId="265"/>
        </pc:sldMkLst>
        <pc:spChg chg="del">
          <ac:chgData name="Utilisateur invité" userId="36266bd13e8ccf2d" providerId="Windows Live" clId="Web-{7BCDFE80-E9F4-4620-8DA6-173C0AE65395}" dt="2021-05-18T03:38:12.997" v="278"/>
          <ac:spMkLst>
            <pc:docMk/>
            <pc:sldMk cId="2644346647" sldId="265"/>
            <ac:spMk id="2" creationId="{62583951-8DB4-4C5D-9BAA-E635FFE0AC03}"/>
          </ac:spMkLst>
        </pc:spChg>
        <pc:spChg chg="del">
          <ac:chgData name="Utilisateur invité" userId="36266bd13e8ccf2d" providerId="Windows Live" clId="Web-{7BCDFE80-E9F4-4620-8DA6-173C0AE65395}" dt="2021-05-18T03:38:21.997" v="279"/>
          <ac:spMkLst>
            <pc:docMk/>
            <pc:sldMk cId="2644346647" sldId="265"/>
            <ac:spMk id="3" creationId="{45B12E2D-1D4B-45C2-A1EB-D126B328D09C}"/>
          </ac:spMkLst>
        </pc:spChg>
        <pc:picChg chg="add mod ord">
          <ac:chgData name="Utilisateur invité" userId="36266bd13e8ccf2d" providerId="Windows Live" clId="Web-{7BCDFE80-E9F4-4620-8DA6-173C0AE65395}" dt="2021-05-18T03:38:43.388" v="284" actId="14100"/>
          <ac:picMkLst>
            <pc:docMk/>
            <pc:sldMk cId="2644346647" sldId="265"/>
            <ac:picMk id="4" creationId="{58186E8A-2B32-44AD-BCB6-5F55957DD7C7}"/>
          </ac:picMkLst>
        </pc:picChg>
      </pc:sldChg>
      <pc:sldChg chg="addSp delSp modSp new">
        <pc:chgData name="Utilisateur invité" userId="36266bd13e8ccf2d" providerId="Windows Live" clId="Web-{7BCDFE80-E9F4-4620-8DA6-173C0AE65395}" dt="2021-05-18T03:39:42.077" v="296" actId="14100"/>
        <pc:sldMkLst>
          <pc:docMk/>
          <pc:sldMk cId="906907884" sldId="266"/>
        </pc:sldMkLst>
        <pc:spChg chg="del">
          <ac:chgData name="Utilisateur invité" userId="36266bd13e8ccf2d" providerId="Windows Live" clId="Web-{7BCDFE80-E9F4-4620-8DA6-173C0AE65395}" dt="2021-05-18T03:39:20.420" v="291"/>
          <ac:spMkLst>
            <pc:docMk/>
            <pc:sldMk cId="906907884" sldId="266"/>
            <ac:spMk id="2" creationId="{7E06EFD3-660B-40EE-93EB-7782873DDCFB}"/>
          </ac:spMkLst>
        </pc:spChg>
        <pc:spChg chg="del">
          <ac:chgData name="Utilisateur invité" userId="36266bd13e8ccf2d" providerId="Windows Live" clId="Web-{7BCDFE80-E9F4-4620-8DA6-173C0AE65395}" dt="2021-05-18T03:39:27.889" v="292"/>
          <ac:spMkLst>
            <pc:docMk/>
            <pc:sldMk cId="906907884" sldId="266"/>
            <ac:spMk id="3" creationId="{6A6CB8FE-42C6-4166-823D-9DD7AC8D0732}"/>
          </ac:spMkLst>
        </pc:spChg>
        <pc:picChg chg="add mod ord">
          <ac:chgData name="Utilisateur invité" userId="36266bd13e8ccf2d" providerId="Windows Live" clId="Web-{7BCDFE80-E9F4-4620-8DA6-173C0AE65395}" dt="2021-05-18T03:39:42.077" v="296" actId="14100"/>
          <ac:picMkLst>
            <pc:docMk/>
            <pc:sldMk cId="906907884" sldId="266"/>
            <ac:picMk id="4" creationId="{73467D0E-9C1A-4FD6-A432-2E515C6E657D}"/>
          </ac:picMkLst>
        </pc:picChg>
      </pc:sldChg>
      <pc:sldMasterChg chg="del delSldLayout">
        <pc:chgData name="Utilisateur invité" userId="36266bd13e8ccf2d" providerId="Windows Live" clId="Web-{7BCDFE80-E9F4-4620-8DA6-173C0AE65395}" dt="2021-05-18T03:01:57.571" v="0"/>
        <pc:sldMasterMkLst>
          <pc:docMk/>
          <pc:sldMasterMk cId="3071127875" sldId="2147483648"/>
        </pc:sldMasterMkLst>
        <pc:sldLayoutChg chg="del">
          <pc:chgData name="Utilisateur invité" userId="36266bd13e8ccf2d" providerId="Windows Live" clId="Web-{7BCDFE80-E9F4-4620-8DA6-173C0AE65395}" dt="2021-05-18T03:01:57.571" v="0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Utilisateur invité" userId="36266bd13e8ccf2d" providerId="Windows Live" clId="Web-{7BCDFE80-E9F4-4620-8DA6-173C0AE65395}" dt="2021-05-18T03:01:57.571" v="0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Utilisateur invité" userId="36266bd13e8ccf2d" providerId="Windows Live" clId="Web-{7BCDFE80-E9F4-4620-8DA6-173C0AE65395}" dt="2021-05-18T03:01:57.571" v="0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Utilisateur invité" userId="36266bd13e8ccf2d" providerId="Windows Live" clId="Web-{7BCDFE80-E9F4-4620-8DA6-173C0AE65395}" dt="2021-05-18T03:01:57.571" v="0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Utilisateur invité" userId="36266bd13e8ccf2d" providerId="Windows Live" clId="Web-{7BCDFE80-E9F4-4620-8DA6-173C0AE65395}" dt="2021-05-18T03:01:57.571" v="0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Utilisateur invité" userId="36266bd13e8ccf2d" providerId="Windows Live" clId="Web-{7BCDFE80-E9F4-4620-8DA6-173C0AE65395}" dt="2021-05-18T03:01:57.571" v="0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Utilisateur invité" userId="36266bd13e8ccf2d" providerId="Windows Live" clId="Web-{7BCDFE80-E9F4-4620-8DA6-173C0AE65395}" dt="2021-05-18T03:01:57.571" v="0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Utilisateur invité" userId="36266bd13e8ccf2d" providerId="Windows Live" clId="Web-{7BCDFE80-E9F4-4620-8DA6-173C0AE65395}" dt="2021-05-18T03:01:57.571" v="0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Utilisateur invité" userId="36266bd13e8ccf2d" providerId="Windows Live" clId="Web-{7BCDFE80-E9F4-4620-8DA6-173C0AE65395}" dt="2021-05-18T03:01:57.571" v="0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Utilisateur invité" userId="36266bd13e8ccf2d" providerId="Windows Live" clId="Web-{7BCDFE80-E9F4-4620-8DA6-173C0AE65395}" dt="2021-05-18T03:01:57.571" v="0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Utilisateur invité" userId="36266bd13e8ccf2d" providerId="Windows Live" clId="Web-{7BCDFE80-E9F4-4620-8DA6-173C0AE65395}" dt="2021-05-18T03:01:57.571" v="0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addSldLayout">
        <pc:chgData name="Utilisateur invité" userId="36266bd13e8ccf2d" providerId="Windows Live" clId="Web-{7BCDFE80-E9F4-4620-8DA6-173C0AE65395}" dt="2021-05-18T03:01:57.571" v="0"/>
        <pc:sldMasterMkLst>
          <pc:docMk/>
          <pc:sldMasterMk cId="3972258590" sldId="2147483700"/>
        </pc:sldMasterMkLst>
        <pc:sldLayoutChg chg="add">
          <pc:chgData name="Utilisateur invité" userId="36266bd13e8ccf2d" providerId="Windows Live" clId="Web-{7BCDFE80-E9F4-4620-8DA6-173C0AE65395}" dt="2021-05-18T03:01:57.571" v="0"/>
          <pc:sldLayoutMkLst>
            <pc:docMk/>
            <pc:sldMasterMk cId="3972258590" sldId="2147483700"/>
            <pc:sldLayoutMk cId="3136820928" sldId="2147483689"/>
          </pc:sldLayoutMkLst>
        </pc:sldLayoutChg>
        <pc:sldLayoutChg chg="add">
          <pc:chgData name="Utilisateur invité" userId="36266bd13e8ccf2d" providerId="Windows Live" clId="Web-{7BCDFE80-E9F4-4620-8DA6-173C0AE65395}" dt="2021-05-18T03:01:57.571" v="0"/>
          <pc:sldLayoutMkLst>
            <pc:docMk/>
            <pc:sldMasterMk cId="3972258590" sldId="2147483700"/>
            <pc:sldLayoutMk cId="2619371279" sldId="2147483690"/>
          </pc:sldLayoutMkLst>
        </pc:sldLayoutChg>
        <pc:sldLayoutChg chg="add">
          <pc:chgData name="Utilisateur invité" userId="36266bd13e8ccf2d" providerId="Windows Live" clId="Web-{7BCDFE80-E9F4-4620-8DA6-173C0AE65395}" dt="2021-05-18T03:01:57.571" v="0"/>
          <pc:sldLayoutMkLst>
            <pc:docMk/>
            <pc:sldMasterMk cId="3972258590" sldId="2147483700"/>
            <pc:sldLayoutMk cId="630023659" sldId="2147483691"/>
          </pc:sldLayoutMkLst>
        </pc:sldLayoutChg>
        <pc:sldLayoutChg chg="add">
          <pc:chgData name="Utilisateur invité" userId="36266bd13e8ccf2d" providerId="Windows Live" clId="Web-{7BCDFE80-E9F4-4620-8DA6-173C0AE65395}" dt="2021-05-18T03:01:57.571" v="0"/>
          <pc:sldLayoutMkLst>
            <pc:docMk/>
            <pc:sldMasterMk cId="3972258590" sldId="2147483700"/>
            <pc:sldLayoutMk cId="3640067296" sldId="2147483692"/>
          </pc:sldLayoutMkLst>
        </pc:sldLayoutChg>
        <pc:sldLayoutChg chg="add">
          <pc:chgData name="Utilisateur invité" userId="36266bd13e8ccf2d" providerId="Windows Live" clId="Web-{7BCDFE80-E9F4-4620-8DA6-173C0AE65395}" dt="2021-05-18T03:01:57.571" v="0"/>
          <pc:sldLayoutMkLst>
            <pc:docMk/>
            <pc:sldMasterMk cId="3972258590" sldId="2147483700"/>
            <pc:sldLayoutMk cId="1991813266" sldId="2147483693"/>
          </pc:sldLayoutMkLst>
        </pc:sldLayoutChg>
        <pc:sldLayoutChg chg="add">
          <pc:chgData name="Utilisateur invité" userId="36266bd13e8ccf2d" providerId="Windows Live" clId="Web-{7BCDFE80-E9F4-4620-8DA6-173C0AE65395}" dt="2021-05-18T03:01:57.571" v="0"/>
          <pc:sldLayoutMkLst>
            <pc:docMk/>
            <pc:sldMasterMk cId="3972258590" sldId="2147483700"/>
            <pc:sldLayoutMk cId="3766980629" sldId="2147483694"/>
          </pc:sldLayoutMkLst>
        </pc:sldLayoutChg>
        <pc:sldLayoutChg chg="add">
          <pc:chgData name="Utilisateur invité" userId="36266bd13e8ccf2d" providerId="Windows Live" clId="Web-{7BCDFE80-E9F4-4620-8DA6-173C0AE65395}" dt="2021-05-18T03:01:57.571" v="0"/>
          <pc:sldLayoutMkLst>
            <pc:docMk/>
            <pc:sldMasterMk cId="3972258590" sldId="2147483700"/>
            <pc:sldLayoutMk cId="843505704" sldId="2147483695"/>
          </pc:sldLayoutMkLst>
        </pc:sldLayoutChg>
        <pc:sldLayoutChg chg="add">
          <pc:chgData name="Utilisateur invité" userId="36266bd13e8ccf2d" providerId="Windows Live" clId="Web-{7BCDFE80-E9F4-4620-8DA6-173C0AE65395}" dt="2021-05-18T03:01:57.571" v="0"/>
          <pc:sldLayoutMkLst>
            <pc:docMk/>
            <pc:sldMasterMk cId="3972258590" sldId="2147483700"/>
            <pc:sldLayoutMk cId="3357515320" sldId="2147483696"/>
          </pc:sldLayoutMkLst>
        </pc:sldLayoutChg>
        <pc:sldLayoutChg chg="add">
          <pc:chgData name="Utilisateur invité" userId="36266bd13e8ccf2d" providerId="Windows Live" clId="Web-{7BCDFE80-E9F4-4620-8DA6-173C0AE65395}" dt="2021-05-18T03:01:57.571" v="0"/>
          <pc:sldLayoutMkLst>
            <pc:docMk/>
            <pc:sldMasterMk cId="3972258590" sldId="2147483700"/>
            <pc:sldLayoutMk cId="398573714" sldId="2147483697"/>
          </pc:sldLayoutMkLst>
        </pc:sldLayoutChg>
        <pc:sldLayoutChg chg="add">
          <pc:chgData name="Utilisateur invité" userId="36266bd13e8ccf2d" providerId="Windows Live" clId="Web-{7BCDFE80-E9F4-4620-8DA6-173C0AE65395}" dt="2021-05-18T03:01:57.571" v="0"/>
          <pc:sldLayoutMkLst>
            <pc:docMk/>
            <pc:sldMasterMk cId="3972258590" sldId="2147483700"/>
            <pc:sldLayoutMk cId="3384610059" sldId="2147483698"/>
          </pc:sldLayoutMkLst>
        </pc:sldLayoutChg>
        <pc:sldLayoutChg chg="add">
          <pc:chgData name="Utilisateur invité" userId="36266bd13e8ccf2d" providerId="Windows Live" clId="Web-{7BCDFE80-E9F4-4620-8DA6-173C0AE65395}" dt="2021-05-18T03:01:57.571" v="0"/>
          <pc:sldLayoutMkLst>
            <pc:docMk/>
            <pc:sldMasterMk cId="3972258590" sldId="2147483700"/>
            <pc:sldLayoutMk cId="862782167" sldId="214748369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xmlns="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xmlns="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6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xmlns="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8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xmlns="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1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xmlns="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xmlns="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xmlns="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8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xmlns="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xmlns="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2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xmlns="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7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xmlns="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5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xmlns="" id="{3A397E3E-B90C-4D82-BAAA-36F7AC6A45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xmlns="" id="{36EDAFD8-1842-4154-8331-B183F84DE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1" b="116"/>
          <a:stretch/>
        </p:blipFill>
        <p:spPr>
          <a:xfrm>
            <a:off x="57529" y="-28745"/>
            <a:ext cx="12191978" cy="6857990"/>
          </a:xfrm>
          <a:prstGeom prst="rect">
            <a:avLst/>
          </a:prstGeom>
          <a:ln w="28575">
            <a:noFill/>
          </a:ln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D115D553-F1E2-4033-8E29-ECED90BF58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xmlns="" id="{E16C8D8F-10E9-4498-ABDB-0F923F8B68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xmlns="" id="{6617B5AA-8A0D-41D3-B2EF-8BC53E3B7D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xmlns="" id="{1E5A83E3-8A11-4492-BB6E-F5F2240316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xmlns="" id="{572EB308-9A4E-4332-A908-22F2978D75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BB7A900B-006E-46F4-831E-5AABAEE45E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2C1D3151-5F97-4860-B56C-C98BD62CC2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DAD33695-C117-4AEE-9AF5-65F13C6CC3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xmlns="" id="{90A7F83A-9728-4030-8E45-9ECF1ABCCC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1254952"/>
            <a:ext cx="4324642" cy="2939655"/>
          </a:xfrm>
        </p:spPr>
        <p:txBody>
          <a:bodyPr>
            <a:normAutofit/>
          </a:bodyPr>
          <a:lstStyle/>
          <a:p>
            <a:r>
              <a:rPr lang="de-DE" sz="2400" b="0">
                <a:latin typeface="Comic Sans MS"/>
                <a:ea typeface="SimSun"/>
                <a:cs typeface="Lucida Sans Unicode"/>
              </a:rPr>
              <a:t> MYSQL</a:t>
            </a:r>
            <a:r>
              <a:rPr lang="de-DE" sz="2400" b="0">
                <a:latin typeface="Comic Sans MS"/>
                <a:ea typeface="SimSun"/>
              </a:rPr>
              <a:t/>
            </a:r>
            <a:br>
              <a:rPr lang="de-DE" sz="2400" b="0">
                <a:latin typeface="Comic Sans MS"/>
                <a:ea typeface="SimSun"/>
              </a:rPr>
            </a:br>
            <a:r>
              <a:rPr lang="de-DE" sz="2400" b="0">
                <a:latin typeface="Comic Sans MS"/>
                <a:ea typeface="SimSun"/>
                <a:cs typeface="Lucida Sans Unicode"/>
              </a:rPr>
              <a:t> STGRQL</a:t>
            </a:r>
            <a:br>
              <a:rPr lang="de-DE" sz="2400" b="0">
                <a:latin typeface="Comic Sans MS"/>
                <a:ea typeface="SimSun"/>
                <a:cs typeface="Lucida Sans Unicode"/>
              </a:rPr>
            </a:br>
            <a:r>
              <a:rPr lang="de-DE" sz="2400" b="0">
                <a:latin typeface="Comic Sans MS"/>
                <a:ea typeface="SimSun"/>
                <a:cs typeface="Lucida Sans Unicode"/>
              </a:rPr>
              <a:t>AND</a:t>
            </a:r>
            <a:r>
              <a:rPr lang="de-DE" sz="2400" b="0">
                <a:latin typeface="Comic Sans MS"/>
                <a:ea typeface="SimSun"/>
              </a:rPr>
              <a:t/>
            </a:r>
            <a:br>
              <a:rPr lang="de-DE" sz="2400" b="0">
                <a:latin typeface="Comic Sans MS"/>
                <a:ea typeface="SimSun"/>
              </a:rPr>
            </a:br>
            <a:r>
              <a:rPr lang="de-DE" sz="2400" b="0">
                <a:latin typeface="Comic Sans MS"/>
                <a:ea typeface="SimSun"/>
                <a:cs typeface="Lucida Sans Unicode"/>
              </a:rPr>
              <a:t> SQLSERVER</a:t>
            </a:r>
            <a:endParaRPr lang="fr-FR" sz="2400">
              <a:latin typeface="Comic Sans MS"/>
              <a:cs typeface="Lucida Sans Unicode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xmlns="" id="{4D1A5E71-B6B6-486A-8CDC-C7ABD9B903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xmlns="" id="{8E44D629-6B8E-4D88-A77E-149C0ED034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xmlns="" id="{C0B7560E-8CFE-44E4-94AC-DA29CA87A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508" y="-298"/>
            <a:ext cx="8718226" cy="6781110"/>
          </a:xfrm>
        </p:spPr>
      </p:pic>
    </p:spTree>
    <p:extLst>
      <p:ext uri="{BB962C8B-B14F-4D97-AF65-F5344CB8AC3E}">
        <p14:creationId xmlns:p14="http://schemas.microsoft.com/office/powerpoint/2010/main" val="95420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xmlns="" id="{73467D0E-9C1A-4FD6-A432-2E515C6E6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936" y="-299"/>
            <a:ext cx="7861411" cy="6766733"/>
          </a:xfrm>
        </p:spPr>
      </p:pic>
    </p:spTree>
    <p:extLst>
      <p:ext uri="{BB962C8B-B14F-4D97-AF65-F5344CB8AC3E}">
        <p14:creationId xmlns:p14="http://schemas.microsoft.com/office/powerpoint/2010/main" val="90690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aphic 185">
            <a:extLst>
              <a:ext uri="{FF2B5EF4-FFF2-40B4-BE49-F238E27FC236}">
                <a16:creationId xmlns:a16="http://schemas.microsoft.com/office/drawing/2014/main" xmlns="" id="{8A351602-3772-4279-B0D3-A523F6F6EA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A5AAAA75-5FFB-4C07-AD4A-3146773E6C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1479895E-3847-44BB-8404-28F14219F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50E02F68-8149-4236-8D9F-6B550F78B9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56FCAAB-F073-4561-A484-42C7DD10DC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6CF8DB94-87A3-43E9-9BBB-301CFF0FB0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7D6BF779-0B8C-4CC2-9268-9506AD0C53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xmlns="" id="{3A397E3E-B90C-4D82-BAAA-36F7AC6A45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E16C8D8F-10E9-4498-ABDB-0F923F8B68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2DA1274F-9232-42BF-B9FE-B95EA14CF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1E5A83E3-8A11-4492-BB6E-F5F2240316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BE5AF1D6-62CC-4988-9174-993F112DC2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xmlns="" id="{8CF5E676-CA04-4CED-9F1E-5026ED66E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xmlns="" id="{6BA9E676-A8FC-4C2F-8D78-C13ED8ABD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xmlns="" id="{A2B5CBEA-F125-49B6-8335-227C325B11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xmlns="" id="{EECD79B5-5FC5-495F-BFD6-346C16E787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2C1D3151-5F97-4860-B56C-C98BD62CC2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32D9D048-3063-435A-8C23-26C1907E9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xmlns="" id="{8DE96824-E506-4448-8704-5EC7BF7BC5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37C2741A-0A7A-4C1A-A856-2B86AF97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cap="all" spc="1500" baseline="0" dirty="0">
                <a:latin typeface="+mj-lt"/>
                <a:ea typeface="Source Sans Pro SemiBold"/>
                <a:cs typeface="+mj-cs"/>
              </a:rPr>
              <a:t> </a:t>
            </a:r>
            <a:r>
              <a:rPr lang="en-US" sz="6000" kern="1200" cap="all" spc="1500" baseline="0" dirty="0">
                <a:latin typeface="Comic Sans MS"/>
                <a:ea typeface="Source Sans Pro SemiBold"/>
              </a:rPr>
              <a:t>MySQL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4D1A5E71-B6B6-486A-8CDC-C7ABD9B903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B6C541AE-9B02-44C0-B8C6-B2DEA7ED38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8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xmlns="" id="{5A0118C5-4F8D-4CF4-BADD-53FEACC6C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xmlns="" id="{85836128-58DE-4E5A-B27E-DFE747CA0B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A92DF49A-063A-4F60-BE30-D268264925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70DCBBE0-7DEE-43ED-BEE3-ABB179CFC1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539FE8DF-D1B2-4074-9BDF-C458EA012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61C143B5-6E24-417D-A035-65747A8E9D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0331ED8C-8819-4FFB-BF3C-FDA6A90D4B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2A39574D-5ECC-4A94-9CB6-646D90DA5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6A73D6F7-977D-4026-8F68-CA63C162C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56348370-4FD9-4A99-BB05-944D5B0B0E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xmlns="" id="{D1146D46-43DB-4487-A191-0970511C33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xmlns="" id="{DDA0090F-4FBF-434D-83B1-B274F83A9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xmlns="" id="{C8DF6032-C07A-45C6-8A4F-04EF4EDC04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xmlns="" id="{F5B89F44-A096-479D-AD1F-120561C282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25547DC8-8B87-4446-9CC9-65AF04A5F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xmlns="" id="{D0A98BBA-D3EA-45DC-B8A1-9C61397D4C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xmlns="" id="{2E4C95AB-2BD7-4E38-BDD5-1E41F3A9B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969AD46-8E6D-4F30-88A5-8487E6819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59" y="1130846"/>
            <a:ext cx="10809963" cy="5544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latin typeface="SimSun"/>
                <a:ea typeface="SimSun"/>
              </a:rPr>
              <a:t> </a:t>
            </a:r>
            <a:r>
              <a:rPr lang="fr-FR" sz="2000" dirty="0">
                <a:latin typeface="Comic Sans MS"/>
                <a:ea typeface="SimSun"/>
              </a:rPr>
              <a:t>MySQL </a:t>
            </a:r>
            <a:r>
              <a:rPr lang="fr-FR" sz="2000" dirty="0" err="1">
                <a:latin typeface="Comic Sans MS"/>
                <a:ea typeface="SimSun"/>
              </a:rPr>
              <a:t>is</a:t>
            </a:r>
            <a:r>
              <a:rPr lang="fr-FR" sz="2000" dirty="0">
                <a:latin typeface="Comic Sans MS"/>
                <a:ea typeface="SimSun"/>
              </a:rPr>
              <a:t> an open source SQL </a:t>
            </a:r>
            <a:r>
              <a:rPr lang="fr-FR" sz="2000" dirty="0" err="1">
                <a:latin typeface="Comic Sans MS"/>
                <a:ea typeface="SimSun"/>
              </a:rPr>
              <a:t>relational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database</a:t>
            </a:r>
            <a:r>
              <a:rPr lang="fr-FR" sz="2000" dirty="0">
                <a:latin typeface="Comic Sans MS"/>
                <a:ea typeface="SimSun"/>
              </a:rPr>
              <a:t> management</a:t>
            </a:r>
            <a:endParaRPr lang="fr-FR" sz="2000" dirty="0">
              <a:latin typeface="Comic Sans MS"/>
              <a:ea typeface="Source Sans Pro"/>
            </a:endParaRP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SimSun"/>
              </a:rPr>
              <a:t> system </a:t>
            </a:r>
            <a:r>
              <a:rPr lang="fr-FR" sz="2000" dirty="0" err="1">
                <a:latin typeface="Comic Sans MS"/>
                <a:ea typeface="SimSun"/>
              </a:rPr>
              <a:t>that’s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developed</a:t>
            </a:r>
            <a:r>
              <a:rPr lang="fr-FR" sz="2000" dirty="0">
                <a:latin typeface="Comic Sans MS"/>
                <a:ea typeface="SimSun"/>
              </a:rPr>
              <a:t> and </a:t>
            </a:r>
            <a:r>
              <a:rPr lang="fr-FR" sz="2000" dirty="0" err="1">
                <a:latin typeface="Comic Sans MS"/>
                <a:ea typeface="SimSun"/>
              </a:rPr>
              <a:t>supported</a:t>
            </a:r>
            <a:r>
              <a:rPr lang="fr-FR" sz="2000" dirty="0">
                <a:latin typeface="Comic Sans MS"/>
                <a:ea typeface="SimSun"/>
              </a:rPr>
              <a:t> by Oracle. MYSQL </a:t>
            </a:r>
            <a:r>
              <a:rPr lang="fr-FR" sz="2000" dirty="0" err="1">
                <a:latin typeface="Comic Sans MS"/>
                <a:ea typeface="SimSun"/>
              </a:rPr>
              <a:t>MySQL</a:t>
            </a:r>
            <a:r>
              <a:rPr lang="fr-FR" sz="2000" dirty="0">
                <a:latin typeface="Comic Sans MS"/>
                <a:ea typeface="SimSun"/>
              </a:rPr>
              <a:t> has </a:t>
            </a:r>
            <a:endParaRPr lang="fr-FR" sz="2000" dirty="0">
              <a:latin typeface="Comic Sans MS"/>
              <a:ea typeface="Source Sans Pro"/>
            </a:endParaRPr>
          </a:p>
          <a:p>
            <a:pPr marL="0" indent="0">
              <a:buNone/>
            </a:pPr>
            <a:r>
              <a:rPr lang="fr-FR" sz="2000" dirty="0" err="1">
                <a:latin typeface="Comic Sans MS"/>
                <a:ea typeface="SimSun"/>
              </a:rPr>
              <a:t>stand-alone</a:t>
            </a:r>
            <a:r>
              <a:rPr lang="fr-FR" sz="2000" dirty="0">
                <a:latin typeface="Comic Sans MS"/>
                <a:ea typeface="SimSun"/>
              </a:rPr>
              <a:t> clients </a:t>
            </a:r>
            <a:r>
              <a:rPr lang="fr-FR" sz="2000" dirty="0" err="1">
                <a:latin typeface="Comic Sans MS"/>
                <a:ea typeface="SimSun"/>
              </a:rPr>
              <a:t>that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allow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users</a:t>
            </a:r>
            <a:r>
              <a:rPr lang="fr-FR" sz="2000" dirty="0">
                <a:latin typeface="Comic Sans MS"/>
                <a:ea typeface="SimSun"/>
              </a:rPr>
              <a:t> to </a:t>
            </a:r>
            <a:r>
              <a:rPr lang="fr-FR" sz="2000" dirty="0" err="1">
                <a:latin typeface="Comic Sans MS"/>
                <a:ea typeface="SimSun"/>
              </a:rPr>
              <a:t>interact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directly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with</a:t>
            </a:r>
            <a:r>
              <a:rPr lang="fr-FR" sz="2000" dirty="0">
                <a:latin typeface="Comic Sans MS"/>
                <a:ea typeface="SimSun"/>
              </a:rPr>
              <a:t> a</a:t>
            </a:r>
            <a:endParaRPr lang="fr-FR" sz="2000" dirty="0">
              <a:latin typeface="Comic Sans MS"/>
              <a:ea typeface="Source Sans Pro"/>
            </a:endParaRP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SimSun"/>
              </a:rPr>
              <a:t> MySQL </a:t>
            </a:r>
            <a:r>
              <a:rPr lang="fr-FR" sz="2000" dirty="0" err="1">
                <a:latin typeface="Comic Sans MS"/>
                <a:ea typeface="SimSun"/>
              </a:rPr>
              <a:t>database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using</a:t>
            </a:r>
            <a:r>
              <a:rPr lang="fr-FR" sz="2000" dirty="0">
                <a:latin typeface="Comic Sans MS"/>
                <a:ea typeface="SimSun"/>
              </a:rPr>
              <a:t> SQL, but more </a:t>
            </a:r>
            <a:r>
              <a:rPr lang="fr-FR" sz="2000" dirty="0" err="1">
                <a:latin typeface="Comic Sans MS"/>
                <a:ea typeface="SimSun"/>
              </a:rPr>
              <a:t>often</a:t>
            </a:r>
            <a:r>
              <a:rPr lang="fr-FR" sz="2000" dirty="0">
                <a:latin typeface="Comic Sans MS"/>
                <a:ea typeface="SimSun"/>
              </a:rPr>
              <a:t> MySQL </a:t>
            </a:r>
            <a:r>
              <a:rPr lang="fr-FR" sz="2000" dirty="0" err="1">
                <a:latin typeface="Comic Sans MS"/>
                <a:ea typeface="SimSun"/>
              </a:rPr>
              <a:t>is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used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with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other</a:t>
            </a:r>
            <a:endParaRPr lang="fr-FR" sz="2000">
              <a:latin typeface="Comic Sans MS"/>
              <a:ea typeface="Source Sans Pro"/>
            </a:endParaRP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SimSun"/>
              </a:rPr>
              <a:t> programs to </a:t>
            </a:r>
            <a:r>
              <a:rPr lang="fr-FR" sz="2000" dirty="0" err="1">
                <a:latin typeface="Comic Sans MS"/>
                <a:ea typeface="SimSun"/>
              </a:rPr>
              <a:t>implement</a:t>
            </a:r>
            <a:r>
              <a:rPr lang="fr-FR" sz="2000" dirty="0">
                <a:latin typeface="Comic Sans MS"/>
                <a:ea typeface="SimSun"/>
              </a:rPr>
              <a:t> applications </a:t>
            </a:r>
            <a:r>
              <a:rPr lang="fr-FR" sz="2000" dirty="0" err="1">
                <a:latin typeface="Comic Sans MS"/>
                <a:ea typeface="SimSun"/>
              </a:rPr>
              <a:t>that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need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relational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database</a:t>
            </a:r>
            <a:r>
              <a:rPr lang="fr-FR" sz="2000" dirty="0">
                <a:latin typeface="Comic Sans MS"/>
                <a:ea typeface="SimSun"/>
              </a:rPr>
              <a:t> </a:t>
            </a:r>
            <a:endParaRPr lang="fr-FR" sz="2000">
              <a:latin typeface="Comic Sans MS"/>
              <a:ea typeface="Source Sans Pro"/>
            </a:endParaRPr>
          </a:p>
          <a:p>
            <a:pPr marL="0" indent="0">
              <a:buNone/>
            </a:pPr>
            <a:r>
              <a:rPr lang="fr-FR" sz="2000" dirty="0" err="1">
                <a:latin typeface="Comic Sans MS"/>
                <a:ea typeface="SimSun"/>
              </a:rPr>
              <a:t>capability</a:t>
            </a:r>
            <a:r>
              <a:rPr lang="fr-FR" sz="2000" dirty="0">
                <a:latin typeface="Comic Sans MS"/>
                <a:ea typeface="SimSun"/>
              </a:rPr>
              <a:t>. MySQL </a:t>
            </a:r>
            <a:r>
              <a:rPr lang="fr-FR" sz="2000" dirty="0" err="1">
                <a:latin typeface="Comic Sans MS"/>
                <a:ea typeface="SimSun"/>
              </a:rPr>
              <a:t>is</a:t>
            </a:r>
            <a:r>
              <a:rPr lang="fr-FR" sz="2000" dirty="0">
                <a:latin typeface="Comic Sans MS"/>
                <a:ea typeface="SimSun"/>
              </a:rPr>
              <a:t> a component of the LAMP web application software stack</a:t>
            </a: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SimSun"/>
              </a:rPr>
              <a:t> (and </a:t>
            </a:r>
            <a:r>
              <a:rPr lang="fr-FR" sz="2000" dirty="0" err="1">
                <a:latin typeface="Comic Sans MS"/>
                <a:ea typeface="SimSun"/>
              </a:rPr>
              <a:t>others</a:t>
            </a:r>
            <a:r>
              <a:rPr lang="fr-FR" sz="2000" dirty="0">
                <a:latin typeface="Comic Sans MS"/>
                <a:ea typeface="SimSun"/>
              </a:rPr>
              <a:t>), </a:t>
            </a:r>
            <a:r>
              <a:rPr lang="fr-FR" sz="2000" dirty="0" err="1">
                <a:latin typeface="Comic Sans MS"/>
                <a:ea typeface="SimSun"/>
              </a:rPr>
              <a:t>which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is</a:t>
            </a:r>
            <a:r>
              <a:rPr lang="fr-FR" sz="2000" dirty="0">
                <a:latin typeface="Comic Sans MS"/>
                <a:ea typeface="SimSun"/>
              </a:rPr>
              <a:t> an </a:t>
            </a:r>
            <a:r>
              <a:rPr lang="fr-FR" sz="2000" dirty="0" err="1">
                <a:latin typeface="Comic Sans MS"/>
                <a:ea typeface="SimSun"/>
              </a:rPr>
              <a:t>acronym</a:t>
            </a:r>
            <a:r>
              <a:rPr lang="fr-FR" sz="2000" dirty="0">
                <a:latin typeface="Comic Sans MS"/>
                <a:ea typeface="SimSun"/>
              </a:rPr>
              <a:t> for</a:t>
            </a:r>
            <a:endParaRPr lang="fr-FR" dirty="0"/>
          </a:p>
          <a:p>
            <a:pPr marL="0" indent="0">
              <a:buNone/>
            </a:pPr>
            <a:r>
              <a:rPr lang="fr-FR" sz="2000" dirty="0">
                <a:latin typeface="Comic Sans MS"/>
                <a:ea typeface="SimSun"/>
              </a:rPr>
              <a:t> Linux, Apache, MySQL, Perl/PHP/Python. MySQL </a:t>
            </a:r>
            <a:r>
              <a:rPr lang="fr-FR" sz="2000" dirty="0" err="1">
                <a:latin typeface="Comic Sans MS"/>
                <a:ea typeface="SimSun"/>
              </a:rPr>
              <a:t>is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used</a:t>
            </a:r>
            <a:r>
              <a:rPr lang="fr-FR" sz="2000" dirty="0">
                <a:latin typeface="Comic Sans MS"/>
                <a:ea typeface="SimSun"/>
              </a:rPr>
              <a:t> by </a:t>
            </a:r>
            <a:r>
              <a:rPr lang="fr-FR" sz="2000" dirty="0" err="1">
                <a:latin typeface="Comic Sans MS"/>
                <a:ea typeface="SimSun"/>
              </a:rPr>
              <a:t>many</a:t>
            </a:r>
            <a:r>
              <a:rPr lang="fr-FR" sz="2000" dirty="0">
                <a:latin typeface="Comic Sans MS"/>
                <a:ea typeface="SimSun"/>
              </a:rPr>
              <a:t> </a:t>
            </a:r>
          </a:p>
          <a:p>
            <a:pPr marL="0" indent="0">
              <a:buNone/>
            </a:pPr>
            <a:r>
              <a:rPr lang="fr-FR" sz="2000" dirty="0" err="1">
                <a:latin typeface="Comic Sans MS"/>
                <a:ea typeface="SimSun"/>
              </a:rPr>
              <a:t>database-driven</a:t>
            </a:r>
            <a:r>
              <a:rPr lang="fr-FR" sz="2000" dirty="0">
                <a:latin typeface="Comic Sans MS"/>
                <a:ea typeface="SimSun"/>
              </a:rPr>
              <a:t> web applications, </a:t>
            </a:r>
            <a:r>
              <a:rPr lang="fr-FR" sz="2000" dirty="0" err="1">
                <a:latin typeface="Comic Sans MS"/>
                <a:ea typeface="SimSun"/>
              </a:rPr>
              <a:t>including</a:t>
            </a:r>
            <a:r>
              <a:rPr lang="fr-FR" sz="2000" dirty="0">
                <a:latin typeface="Comic Sans MS"/>
                <a:ea typeface="SimSun"/>
              </a:rPr>
              <a:t> Drupal, Joomla, </a:t>
            </a:r>
            <a:r>
              <a:rPr lang="fr-FR" sz="2000" dirty="0" err="1">
                <a:latin typeface="Comic Sans MS"/>
                <a:ea typeface="SimSun"/>
              </a:rPr>
              <a:t>phpBB</a:t>
            </a:r>
            <a:r>
              <a:rPr lang="fr-FR" sz="2000" dirty="0">
                <a:latin typeface="Comic Sans MS"/>
                <a:ea typeface="SimSun"/>
              </a:rPr>
              <a:t>, and WordPress.</a:t>
            </a: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SimSun"/>
              </a:rPr>
              <a:t> MySQL </a:t>
            </a:r>
            <a:r>
              <a:rPr lang="fr-FR" sz="2000" dirty="0" err="1">
                <a:latin typeface="Comic Sans MS"/>
                <a:ea typeface="SimSun"/>
              </a:rPr>
              <a:t>is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also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used</a:t>
            </a:r>
            <a:r>
              <a:rPr lang="fr-FR" sz="2000" dirty="0">
                <a:latin typeface="Comic Sans MS"/>
                <a:ea typeface="SimSun"/>
              </a:rPr>
              <a:t> by </a:t>
            </a:r>
            <a:r>
              <a:rPr lang="fr-FR" sz="2000" dirty="0" err="1">
                <a:latin typeface="Comic Sans MS"/>
                <a:ea typeface="SimSun"/>
              </a:rPr>
              <a:t>many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popular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websites</a:t>
            </a:r>
            <a:r>
              <a:rPr lang="fr-FR" sz="2000" dirty="0">
                <a:latin typeface="Comic Sans MS"/>
                <a:ea typeface="SimSun"/>
              </a:rPr>
              <a:t>, </a:t>
            </a:r>
            <a:r>
              <a:rPr lang="fr-FR" sz="2000" dirty="0" err="1">
                <a:latin typeface="Comic Sans MS"/>
                <a:ea typeface="SimSun"/>
              </a:rPr>
              <a:t>including</a:t>
            </a:r>
            <a:endParaRPr lang="fr-FR" sz="2000" dirty="0">
              <a:latin typeface="Comic Sans MS"/>
              <a:ea typeface="SimSun"/>
            </a:endParaRPr>
          </a:p>
          <a:p>
            <a:pPr marL="0" indent="0">
              <a:buNone/>
            </a:pPr>
            <a:r>
              <a:rPr lang="fr-FR" sz="2000" err="1">
                <a:latin typeface="Comic Sans MS"/>
                <a:ea typeface="SimSun"/>
              </a:rPr>
              <a:t>Facebook,Flickr</a:t>
            </a:r>
            <a:r>
              <a:rPr lang="fr-FR" sz="2000" dirty="0">
                <a:latin typeface="Comic Sans MS"/>
                <a:ea typeface="SimSun"/>
              </a:rPr>
              <a:t>, </a:t>
            </a:r>
            <a:r>
              <a:rPr lang="fr-FR" sz="2000" err="1">
                <a:latin typeface="Comic Sans MS"/>
                <a:ea typeface="SimSun"/>
              </a:rPr>
              <a:t>MediaWiki,Twitter</a:t>
            </a:r>
            <a:r>
              <a:rPr lang="fr-FR" sz="2000" dirty="0">
                <a:latin typeface="Comic Sans MS"/>
                <a:ea typeface="SimSun"/>
              </a:rPr>
              <a:t>, and YouTube.</a:t>
            </a:r>
            <a:endParaRPr lang="fr-FR" sz="2000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endParaRPr lang="fr-FR" sz="2000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2452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xmlns="" id="{8A351602-3772-4279-B0D3-A523F6F6EA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5AAAA75-5FFB-4C07-AD4A-3146773E6C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1479895E-3847-44BB-8404-28F14219F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0E02F68-8149-4236-8D9F-6B550F78B9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956FCAAB-F073-4561-A484-42C7DD10DC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6CF8DB94-87A3-43E9-9BBB-301CFF0FB0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7D6BF779-0B8C-4CC2-9268-9506AD0C53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3A397E3E-B90C-4D82-BAAA-36F7AC6A45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E16C8D8F-10E9-4498-ABDB-0F923F8B68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2DA1274F-9232-42BF-B9FE-B95EA14CF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1E5A83E3-8A11-4492-BB6E-F5F2240316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BE5AF1D6-62CC-4988-9174-993F112DC2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8CF5E676-CA04-4CED-9F1E-5026ED66E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6BA9E676-A8FC-4C2F-8D78-C13ED8ABD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A2B5CBEA-F125-49B6-8335-227C325B11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ECD79B5-5FC5-495F-BFD6-346C16E787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C1D3151-5F97-4860-B56C-C98BD62CC2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32D9D048-3063-435A-8C23-26C1907E9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xmlns="" id="{8DE96824-E506-4448-8704-5EC7BF7BC5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62AE405B-10F9-4429-9516-2FE5DCFE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539" y="1131180"/>
            <a:ext cx="7798697" cy="30568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6000" cap="all" spc="1500" dirty="0">
                <a:latin typeface="Comic Sans MS"/>
                <a:ea typeface="Source Sans Pro SemiBold" panose="020B0603030403020204" pitchFamily="34" charset="0"/>
              </a:rPr>
              <a:t>PostgreSQL</a:t>
            </a:r>
            <a:endParaRPr lang="fr-FR" dirty="0">
              <a:cs typeface="+mj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4D1A5E71-B6B6-486A-8CDC-C7ABD9B903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B6C541AE-9B02-44C0-B8C6-B2DEA7ED38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xmlns="" id="{5A0118C5-4F8D-4CF4-BADD-53FEACC6C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aphic 190">
            <a:extLst>
              <a:ext uri="{FF2B5EF4-FFF2-40B4-BE49-F238E27FC236}">
                <a16:creationId xmlns:a16="http://schemas.microsoft.com/office/drawing/2014/main" xmlns="" id="{55A100E1-E66E-4ED2-A56A-F7A819228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4AB9672F-EB60-4C69-965D-C7AD5217C2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47B9190C-E3A6-476A-9BBD-79CC3E7A04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8" name="Graphic 212">
            <a:extLst>
              <a:ext uri="{FF2B5EF4-FFF2-40B4-BE49-F238E27FC236}">
                <a16:creationId xmlns:a16="http://schemas.microsoft.com/office/drawing/2014/main" xmlns="" id="{CAB9AD4F-A248-4D49-8779-CE40E64C00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xmlns="" id="{3D4C1981-3D8B-446C-BFAE-E7EE5CF2DD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1EB92380-E9AD-4474-9467-4DCB8EB501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731112" y="5203828"/>
            <a:ext cx="1861463" cy="1253072"/>
            <a:chOff x="9731112" y="5203828"/>
            <a:chExt cx="1861463" cy="1253072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5EA9CEFA-65DF-4773-AB16-4E08113480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A5B46568-197D-4462-A2AB-B32016E07D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3A310550-C5D3-4B44-A74F-CA522D3EA1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F4320944-CB85-404B-ACEB-4C621A2DE0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CF09ADAE-8ED7-4349-9F53-C9846B34AC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44A30888-D632-4303-AD63-F9F6425F67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C494E026-3245-4E27-8FA4-B5E5039893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70980A2D-E8F8-4D53-96BD-549B6E43CE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F9B2DDE9-70F9-46DE-A98D-A9E6A15B0C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CD6359C0-FED2-4F38-AF2C-D2CCB137CB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E731DFD6-7643-4367-B357-419597215F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BD5AD929-BDD1-4C17-B069-7F26DA2398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6A89B223-AC6D-428A-ADA0-A8107F132C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D55AE910-CDA0-467B-91F1-30022FC702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A280BBB4-49D0-40C7-949B-CE40E918B3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25A691FB-DA8E-4CB6-B2CB-43996A8A62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26ABC7EF-0297-4356-A5FE-85B70C2267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E2A4C124-2BE2-47A7-88BD-0D0E702258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C77B5782-F97B-49E6-B4CF-05080D43F7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B45F28A-82A7-4E2A-AC1D-A9080F5F5A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904D3904-C2B3-4481-9AD0-4F4B97BF79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17E99BD2-8425-452F-BBC9-DA271A4D4B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26826B2E-CE5F-4751-AB16-2F5D38E0D5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73D69C59-2023-4CEC-BA7C-5EE1834EC6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CB90D7BC-1D4E-4E24-B1E4-700CFE90C9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79425F03-8DA8-4B30-8D52-0F823F557C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E5042418-2AFD-437C-BDFE-95057749D1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6F7247EC-FBD7-42B0-89E1-981401897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C642B17A-8F41-4932-B0D0-CAA198A367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0BC09251-BDF7-47DB-8213-2FD24431C9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0F3F5D47-FD51-41B4-B385-72FB1B83FD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5FEDA36F-4DFB-4CF9-AFCB-DF2830797B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74B82A4E-24F2-4AF9-ACD9-032004D5C7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948A1B0D-4A06-45BC-B4BC-CFC5300FB0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E5FAD49E-FD72-4576-A940-2428587BC1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50C5050F-FCF4-41AE-A014-DA0E79C9D0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C05C37E2-39BD-41F3-A48B-0D6656AFDF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AADE8E63-21C2-4361-9759-81558A67FB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1BB2F91E-6261-407E-AB8B-BC2971C5EC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51B8D98F-3287-4463-9C66-4D55628802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94B4DF75-5954-4360-BD08-C0F14F07BC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D9646D91-7334-4EF7-854E-31229C0EBD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6B52D0D3-BAB6-4E87-A7E3-042FE194E0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7C99FAD0-CAF0-416B-A5C2-BF67795C5B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0E22E26C-C150-4D82-9949-7CBE6C6E37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D072F62D-B9FA-4CBD-8427-DCDAE97240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4A5E7E19-8DF1-4E35-B975-14DB353C5C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F29CC129-69D0-48B1-969C-406A8EC16C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0863A762-C2BE-4B7F-8F77-FB38598FD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875ED5B7-A269-4716-8A91-60C4640BC4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B53D700F-89B5-47C3-88CF-F491CCA231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A60B6165-C5E0-4495-B9AC-5D3FAA17C3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72C06BE7-B255-49E8-AFD7-16EA0DEED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A62BAA60-4FD3-4ED5-85B8-FA1AEBB543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7D285C5F-B15D-4C99-876E-11EA0EDDB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31D3315B-6CF6-4B8A-9AD6-15E8ED774D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22316A1B-DF30-4B08-A25E-634088C3A8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13B9824C-F3A0-4BB5-BA2D-E7B2C87394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E74AA607-331A-4D12-9628-01D4184CA8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BC5FC238-AD32-4501-B2D5-55A3F14093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92651C95-EE88-4D97-A4BD-842E093F04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DD800BB2-C68A-40A6-8CD4-A733BD0DBA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8697780E-7DCF-4651-9953-FE1A7062C3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6B417FEE-0006-405F-A3EF-741EC0C60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ED2CA75D-333A-4FC0-A35C-1502189323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71FE7FEB-856E-4B91-9524-7CB608A04D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B815A820-71A2-4F06-909A-802956FCD9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4135222E-6463-4F37-A52D-8E5F48B17D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34C684AC-F7CB-4096-BD97-E024A2203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2AEB483C-20AB-4095-912D-AB52A7C322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2D1625C5-4D6F-4AF0-8F52-3E430AD86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BE6AC22C-25A4-400A-8E40-0DA9119C5D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B4586291-7B87-4844-A3C7-1B10E7070A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7E6C849B-AC63-4611-9425-9677632806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D3DD2AB7-F94D-4A1E-8D17-3A8418C7D8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D99CE3DE-A5D3-4CBC-9771-BA0D4A71C3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F51F4BCD-DCFB-49C5-AA53-912A2644D5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217BD47A-2F24-467E-A016-650656A35B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260F5B69-D34A-4A38-AC4F-E04BB730A0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36D5DFC6-ED6D-4E93-BBFD-32876861C6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046009FB-3E9E-46F5-9DC9-B225C7B7D6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E10C4A9D-1BAD-4C1A-B643-39CEA7C56A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B3786231-B3C8-45C0-AB76-F0F35D7E1D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8E05DBD8-3FC9-47DE-88E7-849A2BE28C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F8B45623-D400-48AE-99CB-C50EF8208C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650817F4-286D-4A64-A707-3199641184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CE2CBB23-BC03-4233-B66D-F3E1BC3612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45B057C8-A242-41ED-B0DB-78B245C078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9CB4C1C0-5F41-4E24-A7CD-AFB1DE7B39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9153209C-5637-4CEC-AB94-73A0EA2C7A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F7A55A31-FEC9-482A-B837-9658289139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93BA94A3-F00C-4D17-9254-A955E4414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9A2902DE-23EF-49CE-A669-B9096A9D4B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35780746-7CB1-459B-ACF8-EE4C8FA2DA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6EC72100-CCC7-485B-AB73-AFE6263C26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90330226-7157-4C26-8B12-849E7E40B5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F6FC5CE2-A4E9-48A9-A687-9D3CBDF2C8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971F8A61-039C-4875-ABD2-DDAD0AF611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5E9C48D7-E617-453A-95A7-4CBADCB709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6028847A-3236-456C-ABCA-F17FACC740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768F10DA-E024-4DFF-B71A-284CE3783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5D1258F2-08D2-4674-BB2B-00DA3F0541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1CA4E673-ADD3-4C6A-B67D-077CD7F768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E8412C5A-7E5C-437B-A36E-FD4ADC57EE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B56AC8FA-ED34-4749-9A15-E878B40889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EEE8845F-6312-4CB4-8345-10FAA6E91F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B6649974-BABE-465B-934C-798CD398A3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9A2E8120-B8AC-4058-AB81-44A99CF53A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EB3ACBEF-904A-4B73-A8B1-3A62AC125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F80CD75B-0C3D-4186-B1D8-E58A7580E5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C17D40FB-488F-4EFD-9019-8E5802A73E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7089A9FA-C815-459B-8D43-862AC2805A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CA360E5B-3ABC-46DD-9DFE-5D8D1D4D21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DBCC9121-E8F5-49AE-869E-1245398D1D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B190A7C8-B00C-4DCB-929A-3288110391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DFBC02C4-69CC-4293-9249-E28D9F2C5A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C4748328-B03B-4EDD-96F0-DAF6527201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9197739-4081-4E84-B99A-8A64DDDFA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19" y="1257565"/>
            <a:ext cx="12118304" cy="59040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fr-FR" sz="2000" dirty="0">
                <a:latin typeface="Comic Sans MS"/>
                <a:ea typeface="+mn-lt"/>
                <a:cs typeface="+mn-lt"/>
              </a:rPr>
              <a:t>PostgreSQL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also</a:t>
            </a:r>
            <a:r>
              <a:rPr lang="fr-FR" sz="2000" dirty="0">
                <a:latin typeface="Comic Sans MS"/>
                <a:ea typeface="+mn-lt"/>
                <a:cs typeface="+mn-lt"/>
              </a:rPr>
              <a:t>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known</a:t>
            </a:r>
            <a:r>
              <a:rPr lang="fr-FR" sz="2000" dirty="0">
                <a:latin typeface="Comic Sans MS"/>
                <a:ea typeface="+mn-lt"/>
                <a:cs typeface="+mn-lt"/>
              </a:rPr>
              <a:t> as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Postgres</a:t>
            </a:r>
            <a:r>
              <a:rPr lang="fr-FR" sz="2000" dirty="0">
                <a:latin typeface="Comic Sans MS"/>
                <a:ea typeface="+mn-lt"/>
                <a:cs typeface="+mn-lt"/>
              </a:rPr>
              <a:t>,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is</a:t>
            </a:r>
            <a:r>
              <a:rPr lang="fr-FR" sz="2000" dirty="0">
                <a:latin typeface="Comic Sans MS"/>
                <a:ea typeface="+mn-lt"/>
                <a:cs typeface="+mn-lt"/>
              </a:rPr>
              <a:t> a free and open-source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relational</a:t>
            </a:r>
            <a:r>
              <a:rPr lang="fr-FR" sz="2000" dirty="0">
                <a:latin typeface="Comic Sans MS"/>
                <a:ea typeface="+mn-lt"/>
                <a:cs typeface="+mn-lt"/>
              </a:rPr>
              <a:t>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database</a:t>
            </a:r>
            <a:r>
              <a:rPr lang="fr-FR" sz="2000" dirty="0">
                <a:latin typeface="Comic Sans MS"/>
                <a:ea typeface="+mn-lt"/>
                <a:cs typeface="+mn-lt"/>
              </a:rPr>
              <a:t> management</a:t>
            </a: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+mn-lt"/>
                <a:cs typeface="+mn-lt"/>
              </a:rPr>
              <a:t> system (RDBMS)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emphasizing</a:t>
            </a:r>
            <a:r>
              <a:rPr lang="fr-FR" sz="2000" dirty="0">
                <a:latin typeface="Comic Sans MS"/>
                <a:ea typeface="+mn-lt"/>
                <a:cs typeface="+mn-lt"/>
              </a:rPr>
              <a:t>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extensibility</a:t>
            </a:r>
            <a:r>
              <a:rPr lang="fr-FR" sz="2000" dirty="0">
                <a:latin typeface="Comic Sans MS"/>
                <a:ea typeface="+mn-lt"/>
                <a:cs typeface="+mn-lt"/>
              </a:rPr>
              <a:t> and SQL compliance.</a:t>
            </a: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+mn-lt"/>
                <a:cs typeface="+mn-lt"/>
              </a:rPr>
              <a:t> It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was</a:t>
            </a:r>
            <a:r>
              <a:rPr lang="fr-FR" sz="2000" dirty="0">
                <a:latin typeface="Comic Sans MS"/>
                <a:ea typeface="+mn-lt"/>
                <a:cs typeface="+mn-lt"/>
              </a:rPr>
              <a:t>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originally</a:t>
            </a:r>
            <a:r>
              <a:rPr lang="fr-FR" sz="2000" dirty="0">
                <a:latin typeface="Comic Sans MS"/>
                <a:ea typeface="+mn-lt"/>
                <a:cs typeface="+mn-lt"/>
              </a:rPr>
              <a:t>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named</a:t>
            </a:r>
            <a:r>
              <a:rPr lang="fr-FR" sz="2000" dirty="0">
                <a:latin typeface="Comic Sans MS"/>
                <a:ea typeface="+mn-lt"/>
                <a:cs typeface="+mn-lt"/>
              </a:rPr>
              <a:t> POSTGRES,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referring</a:t>
            </a:r>
            <a:r>
              <a:rPr lang="fr-FR" sz="2000" dirty="0">
                <a:latin typeface="Comic Sans MS"/>
                <a:ea typeface="+mn-lt"/>
                <a:cs typeface="+mn-lt"/>
              </a:rPr>
              <a:t> to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its</a:t>
            </a:r>
            <a:r>
              <a:rPr lang="fr-FR" sz="2000" dirty="0">
                <a:latin typeface="Comic Sans MS"/>
                <a:ea typeface="+mn-lt"/>
                <a:cs typeface="+mn-lt"/>
              </a:rPr>
              <a:t>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origins</a:t>
            </a:r>
            <a:r>
              <a:rPr lang="fr-FR" sz="2000" dirty="0">
                <a:latin typeface="Comic Sans MS"/>
                <a:ea typeface="+mn-lt"/>
                <a:cs typeface="+mn-lt"/>
              </a:rPr>
              <a:t> as a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successor</a:t>
            </a:r>
            <a:r>
              <a:rPr lang="fr-FR" sz="2000" dirty="0">
                <a:latin typeface="Comic Sans MS"/>
                <a:ea typeface="+mn-lt"/>
                <a:cs typeface="+mn-lt"/>
              </a:rPr>
              <a:t> to the</a:t>
            </a: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+mn-lt"/>
                <a:cs typeface="+mn-lt"/>
              </a:rPr>
              <a:t> Ingres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database</a:t>
            </a:r>
            <a:r>
              <a:rPr lang="fr-FR" sz="2000" dirty="0">
                <a:latin typeface="Comic Sans MS"/>
                <a:ea typeface="+mn-lt"/>
                <a:cs typeface="+mn-lt"/>
              </a:rPr>
              <a:t>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developed</a:t>
            </a:r>
            <a:r>
              <a:rPr lang="fr-FR" sz="2000" dirty="0">
                <a:latin typeface="Comic Sans MS"/>
                <a:ea typeface="+mn-lt"/>
                <a:cs typeface="+mn-lt"/>
              </a:rPr>
              <a:t> at the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University</a:t>
            </a:r>
            <a:r>
              <a:rPr lang="fr-FR" sz="2000" dirty="0">
                <a:latin typeface="Comic Sans MS"/>
                <a:ea typeface="+mn-lt"/>
                <a:cs typeface="+mn-lt"/>
              </a:rPr>
              <a:t> of California, Berkeley. In 1996,</a:t>
            </a: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+mn-lt"/>
                <a:cs typeface="+mn-lt"/>
              </a:rPr>
              <a:t> the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project</a:t>
            </a:r>
            <a:r>
              <a:rPr lang="fr-FR" sz="2000" dirty="0">
                <a:latin typeface="Comic Sans MS"/>
                <a:ea typeface="+mn-lt"/>
                <a:cs typeface="+mn-lt"/>
              </a:rPr>
              <a:t>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was</a:t>
            </a:r>
            <a:r>
              <a:rPr lang="fr-FR" sz="2000" dirty="0">
                <a:latin typeface="Comic Sans MS"/>
                <a:ea typeface="+mn-lt"/>
                <a:cs typeface="+mn-lt"/>
              </a:rPr>
              <a:t>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renamed</a:t>
            </a:r>
            <a:r>
              <a:rPr lang="fr-FR" sz="2000" dirty="0">
                <a:latin typeface="Comic Sans MS"/>
                <a:ea typeface="+mn-lt"/>
                <a:cs typeface="+mn-lt"/>
              </a:rPr>
              <a:t> to PostgreSQL to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reflect</a:t>
            </a:r>
            <a:r>
              <a:rPr lang="fr-FR" sz="2000" dirty="0">
                <a:latin typeface="Comic Sans MS"/>
                <a:ea typeface="+mn-lt"/>
                <a:cs typeface="+mn-lt"/>
              </a:rPr>
              <a:t>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its</a:t>
            </a:r>
            <a:r>
              <a:rPr lang="fr-FR" sz="2000" dirty="0">
                <a:latin typeface="Comic Sans MS"/>
                <a:ea typeface="+mn-lt"/>
                <a:cs typeface="+mn-lt"/>
              </a:rPr>
              <a:t> support for SQL.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After</a:t>
            </a:r>
            <a:r>
              <a:rPr lang="fr-FR" sz="2000" dirty="0">
                <a:latin typeface="Comic Sans MS"/>
                <a:ea typeface="+mn-lt"/>
                <a:cs typeface="+mn-lt"/>
              </a:rPr>
              <a:t> a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review</a:t>
            </a:r>
            <a:r>
              <a:rPr lang="fr-FR" sz="2000" dirty="0">
                <a:latin typeface="Comic Sans MS"/>
                <a:ea typeface="+mn-lt"/>
                <a:cs typeface="+mn-lt"/>
              </a:rPr>
              <a:t> in 2007,</a:t>
            </a: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+mn-lt"/>
                <a:cs typeface="+mn-lt"/>
              </a:rPr>
              <a:t> the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development</a:t>
            </a:r>
            <a:r>
              <a:rPr lang="fr-FR" sz="2000" dirty="0">
                <a:latin typeface="Comic Sans MS"/>
                <a:ea typeface="+mn-lt"/>
                <a:cs typeface="+mn-lt"/>
              </a:rPr>
              <a:t> team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decided</a:t>
            </a:r>
            <a:r>
              <a:rPr lang="fr-FR" sz="2000" dirty="0">
                <a:latin typeface="Comic Sans MS"/>
                <a:ea typeface="+mn-lt"/>
                <a:cs typeface="+mn-lt"/>
              </a:rPr>
              <a:t> to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keep</a:t>
            </a:r>
            <a:r>
              <a:rPr lang="fr-FR" sz="2000" dirty="0">
                <a:latin typeface="Comic Sans MS"/>
                <a:ea typeface="+mn-lt"/>
                <a:cs typeface="+mn-lt"/>
              </a:rPr>
              <a:t> the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name</a:t>
            </a:r>
            <a:r>
              <a:rPr lang="fr-FR" sz="2000" dirty="0">
                <a:latin typeface="Comic Sans MS"/>
                <a:ea typeface="+mn-lt"/>
                <a:cs typeface="+mn-lt"/>
              </a:rPr>
              <a:t> PostgreSQL and the</a:t>
            </a: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+mn-lt"/>
                <a:cs typeface="+mn-lt"/>
              </a:rPr>
              <a:t> alias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Postgres.POSTGRESQL</a:t>
            </a:r>
            <a:r>
              <a:rPr lang="fr-FR" sz="2000" dirty="0">
                <a:latin typeface="Comic Sans MS"/>
                <a:ea typeface="+mn-lt"/>
                <a:cs typeface="+mn-lt"/>
              </a:rPr>
              <a:t> PostgreSQL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features</a:t>
            </a:r>
            <a:r>
              <a:rPr lang="fr-FR" sz="2000" dirty="0">
                <a:latin typeface="Comic Sans MS"/>
                <a:ea typeface="+mn-lt"/>
                <a:cs typeface="+mn-lt"/>
              </a:rPr>
              <a:t> transactions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with</a:t>
            </a:r>
            <a:r>
              <a:rPr lang="fr-FR" sz="2000" dirty="0">
                <a:latin typeface="Comic Sans MS"/>
                <a:ea typeface="+mn-lt"/>
                <a:cs typeface="+mn-lt"/>
              </a:rPr>
              <a:t>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Atomicity</a:t>
            </a:r>
            <a:r>
              <a:rPr lang="fr-FR" sz="2000" dirty="0">
                <a:latin typeface="Comic Sans MS"/>
                <a:ea typeface="+mn-lt"/>
                <a:cs typeface="+mn-lt"/>
              </a:rPr>
              <a:t>, </a:t>
            </a:r>
            <a:r>
              <a:rPr lang="fr-FR" sz="2000" dirty="0" err="1">
                <a:latin typeface="Comic Sans MS"/>
                <a:ea typeface="+mn-lt"/>
                <a:cs typeface="+mn-lt"/>
              </a:rPr>
              <a:t>Consistency</a:t>
            </a:r>
            <a:r>
              <a:rPr lang="fr-FR" sz="2000" dirty="0">
                <a:latin typeface="Comic Sans MS"/>
                <a:ea typeface="+mn-lt"/>
                <a:cs typeface="+mn-lt"/>
              </a:rPr>
              <a:t>,</a:t>
            </a: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+mn-lt"/>
                <a:cs typeface="+mn-lt"/>
              </a:rPr>
              <a:t> Isolation, </a:t>
            </a:r>
            <a:r>
              <a:rPr lang="fr-FR" sz="2000" err="1">
                <a:latin typeface="Comic Sans MS"/>
                <a:ea typeface="+mn-lt"/>
                <a:cs typeface="+mn-lt"/>
              </a:rPr>
              <a:t>Durability</a:t>
            </a:r>
            <a:r>
              <a:rPr lang="fr-FR" sz="2000" dirty="0">
                <a:latin typeface="Comic Sans MS"/>
                <a:ea typeface="+mn-lt"/>
                <a:cs typeface="+mn-lt"/>
              </a:rPr>
              <a:t> (ACID) </a:t>
            </a:r>
            <a:r>
              <a:rPr lang="fr-FR" sz="2000" err="1">
                <a:latin typeface="Comic Sans MS"/>
                <a:ea typeface="+mn-lt"/>
                <a:cs typeface="+mn-lt"/>
              </a:rPr>
              <a:t>properties</a:t>
            </a:r>
            <a:r>
              <a:rPr lang="fr-FR" sz="2000" dirty="0">
                <a:latin typeface="Comic Sans MS"/>
                <a:ea typeface="+mn-lt"/>
                <a:cs typeface="+mn-lt"/>
              </a:rPr>
              <a:t>, </a:t>
            </a:r>
            <a:r>
              <a:rPr lang="fr-FR" sz="2000" err="1">
                <a:latin typeface="Comic Sans MS"/>
                <a:ea typeface="+mn-lt"/>
                <a:cs typeface="+mn-lt"/>
              </a:rPr>
              <a:t>automatically</a:t>
            </a:r>
            <a:r>
              <a:rPr lang="fr-FR" sz="2000" dirty="0">
                <a:latin typeface="Comic Sans MS"/>
                <a:ea typeface="+mn-lt"/>
                <a:cs typeface="+mn-lt"/>
              </a:rPr>
              <a:t> </a:t>
            </a:r>
            <a:r>
              <a:rPr lang="fr-FR" sz="2000" err="1">
                <a:latin typeface="Comic Sans MS"/>
                <a:ea typeface="+mn-lt"/>
                <a:cs typeface="+mn-lt"/>
              </a:rPr>
              <a:t>updatable</a:t>
            </a:r>
            <a:r>
              <a:rPr lang="fr-FR" sz="2000" dirty="0">
                <a:latin typeface="Comic Sans MS"/>
                <a:ea typeface="+mn-lt"/>
                <a:cs typeface="+mn-lt"/>
              </a:rPr>
              <a:t> </a:t>
            </a:r>
            <a:r>
              <a:rPr lang="fr-FR" sz="2000" err="1">
                <a:latin typeface="Comic Sans MS"/>
                <a:ea typeface="+mn-lt"/>
                <a:cs typeface="+mn-lt"/>
              </a:rPr>
              <a:t>views</a:t>
            </a:r>
            <a:r>
              <a:rPr lang="fr-FR" sz="2000" dirty="0">
                <a:latin typeface="Comic Sans MS"/>
                <a:ea typeface="+mn-lt"/>
                <a:cs typeface="+mn-lt"/>
              </a:rPr>
              <a:t>, </a:t>
            </a:r>
            <a:r>
              <a:rPr lang="fr-FR" sz="2000" err="1">
                <a:latin typeface="Comic Sans MS"/>
                <a:ea typeface="+mn-lt"/>
                <a:cs typeface="+mn-lt"/>
              </a:rPr>
              <a:t>materialized</a:t>
            </a:r>
            <a:r>
              <a:rPr lang="fr-FR" sz="2000" dirty="0">
                <a:latin typeface="Comic Sans MS"/>
                <a:ea typeface="+mn-lt"/>
                <a:cs typeface="+mn-lt"/>
              </a:rPr>
              <a:t> </a:t>
            </a:r>
            <a:r>
              <a:rPr lang="fr-FR" sz="2000" err="1">
                <a:latin typeface="Comic Sans MS"/>
                <a:ea typeface="+mn-lt"/>
                <a:cs typeface="+mn-lt"/>
              </a:rPr>
              <a:t>views</a:t>
            </a:r>
            <a:r>
              <a:rPr lang="fr-FR" sz="2000" dirty="0">
                <a:latin typeface="Comic Sans MS"/>
                <a:ea typeface="+mn-lt"/>
                <a:cs typeface="+mn-lt"/>
              </a:rPr>
              <a:t>,</a:t>
            </a: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+mn-lt"/>
                <a:cs typeface="+mn-lt"/>
              </a:rPr>
              <a:t> triggers, </a:t>
            </a:r>
            <a:r>
              <a:rPr lang="fr-FR" sz="2000" err="1">
                <a:latin typeface="Comic Sans MS"/>
                <a:ea typeface="+mn-lt"/>
                <a:cs typeface="+mn-lt"/>
              </a:rPr>
              <a:t>foreign</a:t>
            </a:r>
            <a:r>
              <a:rPr lang="fr-FR" sz="2000" dirty="0">
                <a:latin typeface="Comic Sans MS"/>
                <a:ea typeface="+mn-lt"/>
                <a:cs typeface="+mn-lt"/>
              </a:rPr>
              <a:t> keys, and </a:t>
            </a:r>
            <a:r>
              <a:rPr lang="fr-FR" sz="2000" err="1">
                <a:latin typeface="Comic Sans MS"/>
                <a:ea typeface="+mn-lt"/>
                <a:cs typeface="+mn-lt"/>
              </a:rPr>
              <a:t>stored</a:t>
            </a:r>
            <a:r>
              <a:rPr lang="fr-FR" sz="2000" dirty="0">
                <a:latin typeface="Comic Sans MS"/>
                <a:ea typeface="+mn-lt"/>
                <a:cs typeface="+mn-lt"/>
              </a:rPr>
              <a:t> </a:t>
            </a:r>
            <a:r>
              <a:rPr lang="fr-FR" sz="2000" err="1">
                <a:latin typeface="Comic Sans MS"/>
                <a:ea typeface="+mn-lt"/>
                <a:cs typeface="+mn-lt"/>
              </a:rPr>
              <a:t>procedures.It</a:t>
            </a:r>
            <a:r>
              <a:rPr lang="fr-FR" sz="2000" dirty="0">
                <a:latin typeface="Comic Sans MS"/>
                <a:ea typeface="+mn-lt"/>
                <a:cs typeface="+mn-lt"/>
              </a:rPr>
              <a:t> </a:t>
            </a:r>
            <a:r>
              <a:rPr lang="fr-FR" sz="2000" err="1">
                <a:latin typeface="Comic Sans MS"/>
                <a:ea typeface="+mn-lt"/>
                <a:cs typeface="+mn-lt"/>
              </a:rPr>
              <a:t>is</a:t>
            </a:r>
            <a:r>
              <a:rPr lang="fr-FR" sz="2000" dirty="0">
                <a:latin typeface="Comic Sans MS"/>
                <a:ea typeface="+mn-lt"/>
                <a:cs typeface="+mn-lt"/>
              </a:rPr>
              <a:t> </a:t>
            </a:r>
            <a:r>
              <a:rPr lang="fr-FR" sz="2000" err="1">
                <a:latin typeface="Comic Sans MS"/>
                <a:ea typeface="+mn-lt"/>
                <a:cs typeface="+mn-lt"/>
              </a:rPr>
              <a:t>designed</a:t>
            </a:r>
            <a:r>
              <a:rPr lang="fr-FR" sz="2000" dirty="0">
                <a:latin typeface="Comic Sans MS"/>
                <a:ea typeface="+mn-lt"/>
                <a:cs typeface="+mn-lt"/>
              </a:rPr>
              <a:t> to </a:t>
            </a:r>
            <a:r>
              <a:rPr lang="fr-FR" sz="2000" err="1">
                <a:latin typeface="Comic Sans MS"/>
                <a:ea typeface="+mn-lt"/>
                <a:cs typeface="+mn-lt"/>
              </a:rPr>
              <a:t>handle</a:t>
            </a:r>
            <a:r>
              <a:rPr lang="fr-FR" sz="2000" dirty="0">
                <a:latin typeface="Comic Sans MS"/>
                <a:ea typeface="+mn-lt"/>
                <a:cs typeface="+mn-lt"/>
              </a:rPr>
              <a:t> a range</a:t>
            </a: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+mn-lt"/>
                <a:cs typeface="+mn-lt"/>
              </a:rPr>
              <a:t> of </a:t>
            </a:r>
            <a:r>
              <a:rPr lang="fr-FR" sz="2000" err="1">
                <a:latin typeface="Comic Sans MS"/>
                <a:ea typeface="+mn-lt"/>
                <a:cs typeface="+mn-lt"/>
              </a:rPr>
              <a:t>workloads</a:t>
            </a:r>
            <a:r>
              <a:rPr lang="fr-FR" sz="2000" dirty="0">
                <a:latin typeface="Comic Sans MS"/>
                <a:ea typeface="+mn-lt"/>
                <a:cs typeface="+mn-lt"/>
              </a:rPr>
              <a:t>, </a:t>
            </a:r>
            <a:r>
              <a:rPr lang="fr-FR" sz="2000" err="1">
                <a:latin typeface="Comic Sans MS"/>
                <a:ea typeface="+mn-lt"/>
                <a:cs typeface="+mn-lt"/>
              </a:rPr>
              <a:t>from</a:t>
            </a:r>
            <a:r>
              <a:rPr lang="fr-FR" sz="2000" dirty="0">
                <a:latin typeface="Comic Sans MS"/>
                <a:ea typeface="+mn-lt"/>
                <a:cs typeface="+mn-lt"/>
              </a:rPr>
              <a:t> single machines to data </a:t>
            </a:r>
            <a:r>
              <a:rPr lang="fr-FR" sz="2000" err="1">
                <a:latin typeface="Comic Sans MS"/>
                <a:ea typeface="+mn-lt"/>
                <a:cs typeface="+mn-lt"/>
              </a:rPr>
              <a:t>warehouses</a:t>
            </a:r>
            <a:r>
              <a:rPr lang="fr-FR" sz="2000" dirty="0">
                <a:latin typeface="Comic Sans MS"/>
                <a:ea typeface="+mn-lt"/>
                <a:cs typeface="+mn-lt"/>
              </a:rPr>
              <a:t> or Web</a:t>
            </a: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+mn-lt"/>
                <a:cs typeface="+mn-lt"/>
              </a:rPr>
              <a:t> services </a:t>
            </a:r>
            <a:r>
              <a:rPr lang="fr-FR" sz="2000" err="1">
                <a:latin typeface="Comic Sans MS"/>
                <a:ea typeface="+mn-lt"/>
                <a:cs typeface="+mn-lt"/>
              </a:rPr>
              <a:t>with</a:t>
            </a:r>
            <a:r>
              <a:rPr lang="fr-FR" sz="2000" dirty="0">
                <a:latin typeface="Comic Sans MS"/>
                <a:ea typeface="+mn-lt"/>
                <a:cs typeface="+mn-lt"/>
              </a:rPr>
              <a:t> </a:t>
            </a:r>
            <a:r>
              <a:rPr lang="fr-FR" sz="2000" err="1">
                <a:latin typeface="Comic Sans MS"/>
                <a:ea typeface="+mn-lt"/>
                <a:cs typeface="+mn-lt"/>
              </a:rPr>
              <a:t>many</a:t>
            </a:r>
            <a:r>
              <a:rPr lang="fr-FR" sz="2000" dirty="0">
                <a:latin typeface="Comic Sans MS"/>
                <a:ea typeface="+mn-lt"/>
                <a:cs typeface="+mn-lt"/>
              </a:rPr>
              <a:t> concurrent </a:t>
            </a:r>
            <a:r>
              <a:rPr lang="fr-FR" sz="2000" err="1">
                <a:latin typeface="Comic Sans MS"/>
                <a:ea typeface="+mn-lt"/>
                <a:cs typeface="+mn-lt"/>
              </a:rPr>
              <a:t>users</a:t>
            </a:r>
            <a:r>
              <a:rPr lang="fr-FR" sz="2000" dirty="0">
                <a:latin typeface="Comic Sans MS"/>
                <a:ea typeface="+mn-lt"/>
                <a:cs typeface="+mn-lt"/>
              </a:rPr>
              <a:t>. It </a:t>
            </a:r>
            <a:r>
              <a:rPr lang="fr-FR" sz="2000" err="1">
                <a:latin typeface="Comic Sans MS"/>
                <a:ea typeface="+mn-lt"/>
                <a:cs typeface="+mn-lt"/>
              </a:rPr>
              <a:t>is</a:t>
            </a:r>
            <a:r>
              <a:rPr lang="fr-FR" sz="2000" dirty="0">
                <a:latin typeface="Comic Sans MS"/>
                <a:ea typeface="+mn-lt"/>
                <a:cs typeface="+mn-lt"/>
              </a:rPr>
              <a:t> the default </a:t>
            </a:r>
            <a:r>
              <a:rPr lang="fr-FR" sz="2000" err="1">
                <a:latin typeface="Comic Sans MS"/>
                <a:ea typeface="+mn-lt"/>
                <a:cs typeface="+mn-lt"/>
              </a:rPr>
              <a:t>database</a:t>
            </a:r>
            <a:r>
              <a:rPr lang="fr-FR" sz="2000" dirty="0">
                <a:latin typeface="Comic Sans MS"/>
                <a:ea typeface="+mn-lt"/>
                <a:cs typeface="+mn-lt"/>
              </a:rPr>
              <a:t> for </a:t>
            </a:r>
            <a:r>
              <a:rPr lang="fr-FR" sz="2000" err="1">
                <a:latin typeface="Comic Sans MS"/>
                <a:ea typeface="+mn-lt"/>
                <a:cs typeface="+mn-lt"/>
              </a:rPr>
              <a:t>macOS</a:t>
            </a:r>
            <a:r>
              <a:rPr lang="fr-FR" sz="2000" dirty="0">
                <a:latin typeface="Comic Sans MS"/>
                <a:ea typeface="+mn-lt"/>
                <a:cs typeface="+mn-lt"/>
              </a:rPr>
              <a:t> Server</a:t>
            </a: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+mn-lt"/>
                <a:cs typeface="+mn-lt"/>
              </a:rPr>
              <a:t> and </a:t>
            </a:r>
            <a:r>
              <a:rPr lang="fr-FR" sz="2000" err="1">
                <a:latin typeface="Comic Sans MS"/>
                <a:ea typeface="+mn-lt"/>
                <a:cs typeface="+mn-lt"/>
              </a:rPr>
              <a:t>is</a:t>
            </a:r>
            <a:r>
              <a:rPr lang="fr-FR" sz="2000" dirty="0">
                <a:latin typeface="Comic Sans MS"/>
                <a:ea typeface="+mn-lt"/>
                <a:cs typeface="+mn-lt"/>
              </a:rPr>
              <a:t> </a:t>
            </a:r>
            <a:r>
              <a:rPr lang="fr-FR" sz="2000" err="1">
                <a:latin typeface="Comic Sans MS"/>
                <a:ea typeface="+mn-lt"/>
                <a:cs typeface="+mn-lt"/>
              </a:rPr>
              <a:t>also</a:t>
            </a:r>
            <a:r>
              <a:rPr lang="fr-FR" sz="2000" dirty="0">
                <a:latin typeface="Comic Sans MS"/>
                <a:ea typeface="+mn-lt"/>
                <a:cs typeface="+mn-lt"/>
              </a:rPr>
              <a:t> </a:t>
            </a:r>
            <a:r>
              <a:rPr lang="fr-FR" sz="2000" err="1">
                <a:latin typeface="Comic Sans MS"/>
                <a:ea typeface="+mn-lt"/>
                <a:cs typeface="+mn-lt"/>
              </a:rPr>
              <a:t>available</a:t>
            </a:r>
            <a:r>
              <a:rPr lang="fr-FR" sz="2000" dirty="0">
                <a:latin typeface="Comic Sans MS"/>
                <a:ea typeface="+mn-lt"/>
                <a:cs typeface="+mn-lt"/>
              </a:rPr>
              <a:t> for Windows, Linux, FreeBSD, and </a:t>
            </a:r>
            <a:r>
              <a:rPr lang="fr-FR" sz="2000" err="1">
                <a:latin typeface="Comic Sans MS"/>
                <a:ea typeface="SimSun"/>
              </a:rPr>
              <a:t>OpenBSD</a:t>
            </a:r>
            <a:endParaRPr lang="fr-FR" sz="2000">
              <a:latin typeface="Comic Sans MS"/>
              <a:ea typeface="+mn-lt"/>
              <a:cs typeface="+mn-lt"/>
            </a:endParaRPr>
          </a:p>
          <a:p>
            <a:endParaRPr lang="fr-FR" sz="2000" dirty="0">
              <a:latin typeface="Comic Sans MS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26069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xmlns="" id="{8A351602-3772-4279-B0D3-A523F6F6EA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5AAAA75-5FFB-4C07-AD4A-3146773E6C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1479895E-3847-44BB-8404-28F14219F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0E02F68-8149-4236-8D9F-6B550F78B9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956FCAAB-F073-4561-A484-42C7DD10DC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6CF8DB94-87A3-43E9-9BBB-301CFF0FB0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7D6BF779-0B8C-4CC2-9268-9506AD0C53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3A397E3E-B90C-4D82-BAAA-36F7AC6A45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E16C8D8F-10E9-4498-ABDB-0F923F8B68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2DA1274F-9232-42BF-B9FE-B95EA14CF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1E5A83E3-8A11-4492-BB6E-F5F2240316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BE5AF1D6-62CC-4988-9174-993F112DC2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8CF5E676-CA04-4CED-9F1E-5026ED66E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6BA9E676-A8FC-4C2F-8D78-C13ED8ABD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A2B5CBEA-F125-49B6-8335-227C325B11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ECD79B5-5FC5-495F-BFD6-346C16E787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C1D3151-5F97-4860-B56C-C98BD62CC2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32D9D048-3063-435A-8C23-26C1907E9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xmlns="" id="{8DE96824-E506-4448-8704-5EC7BF7BC5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33A1DC71-81A5-4183-ACAA-431EE7EC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31180"/>
            <a:ext cx="6892923" cy="30568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6000" cap="all" spc="1500" dirty="0">
                <a:latin typeface="Comic Sans MS"/>
                <a:ea typeface="Source Sans Pro SemiBold"/>
              </a:rPr>
              <a:t>SQL SERVER</a:t>
            </a:r>
            <a:endParaRPr lang="fr-FR" dirty="0">
              <a:cs typeface="+mj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4D1A5E71-B6B6-486A-8CDC-C7ABD9B903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B6C541AE-9B02-44C0-B8C6-B2DEA7ED38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2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80B4189-92D6-4F4D-B46C-EACBA3589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32" y="1595588"/>
            <a:ext cx="10472468" cy="49983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omic Sans MS"/>
                <a:ea typeface="SimSun"/>
              </a:rPr>
              <a:t> Microsoft SQL Server </a:t>
            </a:r>
            <a:r>
              <a:rPr lang="fr-FR" sz="2000" dirty="0" err="1">
                <a:latin typeface="Comic Sans MS"/>
                <a:ea typeface="SimSun"/>
              </a:rPr>
              <a:t>is</a:t>
            </a:r>
            <a:r>
              <a:rPr lang="fr-FR" sz="2000" dirty="0">
                <a:latin typeface="Comic Sans MS"/>
                <a:ea typeface="SimSun"/>
              </a:rPr>
              <a:t> a </a:t>
            </a:r>
            <a:r>
              <a:rPr lang="fr-FR" sz="2000" dirty="0" err="1">
                <a:latin typeface="Comic Sans MS"/>
                <a:ea typeface="SimSun"/>
              </a:rPr>
              <a:t>relational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database</a:t>
            </a:r>
            <a:r>
              <a:rPr lang="fr-FR" sz="2000" dirty="0">
                <a:latin typeface="Comic Sans MS"/>
                <a:ea typeface="SimSun"/>
              </a:rPr>
              <a:t> management</a:t>
            </a:r>
            <a:endParaRPr lang="fr-FR" sz="2000" dirty="0">
              <a:latin typeface="Comic Sans MS"/>
              <a:ea typeface="Source Sans Pro"/>
            </a:endParaRP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SimSun"/>
              </a:rPr>
              <a:t> system </a:t>
            </a:r>
            <a:r>
              <a:rPr lang="fr-FR" sz="2000" dirty="0" err="1">
                <a:latin typeface="Comic Sans MS"/>
                <a:ea typeface="SimSun"/>
              </a:rPr>
              <a:t>developed</a:t>
            </a:r>
            <a:r>
              <a:rPr lang="fr-FR" sz="2000" dirty="0">
                <a:latin typeface="Comic Sans MS"/>
                <a:ea typeface="SimSun"/>
              </a:rPr>
              <a:t> by Microsoft. As a </a:t>
            </a:r>
            <a:r>
              <a:rPr lang="fr-FR" sz="2000" dirty="0" err="1">
                <a:latin typeface="Comic Sans MS"/>
                <a:ea typeface="SimSun"/>
              </a:rPr>
              <a:t>database</a:t>
            </a:r>
            <a:r>
              <a:rPr lang="fr-FR" sz="2000" dirty="0">
                <a:latin typeface="Comic Sans MS"/>
                <a:ea typeface="SimSun"/>
              </a:rPr>
              <a:t> server, </a:t>
            </a:r>
            <a:r>
              <a:rPr lang="fr-FR" sz="2000" dirty="0" err="1">
                <a:latin typeface="Comic Sans MS"/>
                <a:ea typeface="SimSun"/>
              </a:rPr>
              <a:t>it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is</a:t>
            </a:r>
            <a:r>
              <a:rPr lang="fr-FR" sz="2000" dirty="0">
                <a:latin typeface="Comic Sans MS"/>
                <a:ea typeface="SimSun"/>
              </a:rPr>
              <a:t> a</a:t>
            </a:r>
            <a:endParaRPr lang="fr-FR" sz="2000" dirty="0">
              <a:latin typeface="Comic Sans MS"/>
              <a:ea typeface="Source Sans Pro"/>
            </a:endParaRP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SimSun"/>
              </a:rPr>
              <a:t> software </a:t>
            </a:r>
            <a:r>
              <a:rPr lang="fr-FR" sz="2000" dirty="0" err="1">
                <a:latin typeface="Comic Sans MS"/>
                <a:ea typeface="SimSun"/>
              </a:rPr>
              <a:t>product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with</a:t>
            </a:r>
            <a:r>
              <a:rPr lang="fr-FR" sz="2000" dirty="0">
                <a:latin typeface="Comic Sans MS"/>
                <a:ea typeface="SimSun"/>
              </a:rPr>
              <a:t> the </a:t>
            </a:r>
            <a:r>
              <a:rPr lang="fr-FR" sz="2000" dirty="0" err="1">
                <a:latin typeface="Comic Sans MS"/>
                <a:ea typeface="SimSun"/>
              </a:rPr>
              <a:t>primary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function</a:t>
            </a:r>
            <a:r>
              <a:rPr lang="fr-FR" sz="2000" dirty="0">
                <a:latin typeface="Comic Sans MS"/>
                <a:ea typeface="SimSun"/>
              </a:rPr>
              <a:t> of </a:t>
            </a:r>
            <a:r>
              <a:rPr lang="fr-FR" sz="2000" dirty="0" err="1">
                <a:latin typeface="Comic Sans MS"/>
                <a:ea typeface="SimSun"/>
              </a:rPr>
              <a:t>storing</a:t>
            </a:r>
            <a:r>
              <a:rPr lang="fr-FR" sz="2000" dirty="0">
                <a:latin typeface="Comic Sans MS"/>
                <a:ea typeface="SimSun"/>
              </a:rPr>
              <a:t> and </a:t>
            </a:r>
            <a:r>
              <a:rPr lang="fr-FR" sz="2000" dirty="0" err="1">
                <a:latin typeface="Comic Sans MS"/>
                <a:ea typeface="SimSun"/>
              </a:rPr>
              <a:t>retrieving</a:t>
            </a:r>
            <a:r>
              <a:rPr lang="fr-FR" sz="2000" dirty="0">
                <a:latin typeface="Comic Sans MS"/>
                <a:ea typeface="SimSun"/>
              </a:rPr>
              <a:t> data as </a:t>
            </a:r>
            <a:r>
              <a:rPr lang="fr-FR" sz="2000" dirty="0" err="1">
                <a:latin typeface="Comic Sans MS"/>
                <a:ea typeface="SimSun"/>
              </a:rPr>
              <a:t>requestd</a:t>
            </a:r>
            <a:endParaRPr lang="fr-FR" sz="2000" dirty="0" err="1">
              <a:latin typeface="Comic Sans MS"/>
              <a:ea typeface="Source Sans Pro"/>
            </a:endParaRP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SimSun"/>
              </a:rPr>
              <a:t> by </a:t>
            </a:r>
            <a:r>
              <a:rPr lang="fr-FR" sz="2000" dirty="0" err="1">
                <a:latin typeface="Comic Sans MS"/>
                <a:ea typeface="SimSun"/>
              </a:rPr>
              <a:t>other</a:t>
            </a:r>
            <a:r>
              <a:rPr lang="fr-FR" sz="2000" dirty="0">
                <a:latin typeface="Comic Sans MS"/>
                <a:ea typeface="SimSun"/>
              </a:rPr>
              <a:t> software applications—</a:t>
            </a:r>
            <a:r>
              <a:rPr lang="fr-FR" sz="2000" dirty="0" err="1">
                <a:latin typeface="Comic Sans MS"/>
                <a:ea typeface="SimSun"/>
              </a:rPr>
              <a:t>which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may</a:t>
            </a:r>
            <a:r>
              <a:rPr lang="fr-FR" sz="2000" dirty="0">
                <a:latin typeface="Comic Sans MS"/>
                <a:ea typeface="SimSun"/>
              </a:rPr>
              <a:t> run </a:t>
            </a:r>
            <a:r>
              <a:rPr lang="fr-FR" sz="2000" dirty="0" err="1">
                <a:latin typeface="Comic Sans MS"/>
                <a:ea typeface="SimSun"/>
              </a:rPr>
              <a:t>either</a:t>
            </a:r>
            <a:r>
              <a:rPr lang="fr-FR" sz="2000" dirty="0">
                <a:latin typeface="Comic Sans MS"/>
                <a:ea typeface="SimSun"/>
              </a:rPr>
              <a:t> on the </a:t>
            </a:r>
            <a:r>
              <a:rPr lang="fr-FR" sz="2000" dirty="0" err="1">
                <a:latin typeface="Comic Sans MS"/>
                <a:ea typeface="SimSun"/>
              </a:rPr>
              <a:t>same</a:t>
            </a:r>
            <a:r>
              <a:rPr lang="fr-FR" sz="2000" dirty="0">
                <a:latin typeface="Comic Sans MS"/>
                <a:ea typeface="SimSun"/>
              </a:rPr>
              <a:t> computer or</a:t>
            </a:r>
            <a:endParaRPr lang="fr-FR" sz="2000" dirty="0">
              <a:latin typeface="Comic Sans MS"/>
              <a:ea typeface="Source Sans Pro"/>
            </a:endParaRP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SimSun"/>
              </a:rPr>
              <a:t> on </a:t>
            </a:r>
            <a:r>
              <a:rPr lang="fr-FR" sz="2000" dirty="0" err="1">
                <a:latin typeface="Comic Sans MS"/>
                <a:ea typeface="SimSun"/>
              </a:rPr>
              <a:t>another</a:t>
            </a:r>
            <a:r>
              <a:rPr lang="fr-FR" sz="2000" dirty="0">
                <a:latin typeface="Comic Sans MS"/>
                <a:ea typeface="SimSun"/>
              </a:rPr>
              <a:t> computer </a:t>
            </a:r>
            <a:r>
              <a:rPr lang="fr-FR" sz="2000" dirty="0" err="1">
                <a:latin typeface="Comic Sans MS"/>
                <a:ea typeface="SimSun"/>
              </a:rPr>
              <a:t>across</a:t>
            </a:r>
            <a:r>
              <a:rPr lang="fr-FR" sz="2000" dirty="0">
                <a:latin typeface="Comic Sans MS"/>
                <a:ea typeface="SimSun"/>
              </a:rPr>
              <a:t> a network (</a:t>
            </a:r>
            <a:r>
              <a:rPr lang="fr-FR" sz="2000" dirty="0" err="1">
                <a:latin typeface="Comic Sans MS"/>
                <a:ea typeface="SimSun"/>
              </a:rPr>
              <a:t>including</a:t>
            </a:r>
            <a:r>
              <a:rPr lang="fr-FR" sz="2000" dirty="0">
                <a:latin typeface="Comic Sans MS"/>
                <a:ea typeface="SimSun"/>
              </a:rPr>
              <a:t> the Internet). Microsoft </a:t>
            </a:r>
            <a:r>
              <a:rPr lang="fr-FR" sz="2000" dirty="0" err="1">
                <a:latin typeface="Comic Sans MS"/>
                <a:ea typeface="SimSun"/>
              </a:rPr>
              <a:t>markets</a:t>
            </a:r>
            <a:r>
              <a:rPr lang="fr-FR" sz="2000" dirty="0">
                <a:latin typeface="Comic Sans MS"/>
                <a:ea typeface="SimSun"/>
              </a:rPr>
              <a:t> at</a:t>
            </a:r>
            <a:endParaRPr lang="fr-FR" sz="2000" dirty="0">
              <a:latin typeface="Comic Sans MS"/>
              <a:ea typeface="Source Sans Pro"/>
            </a:endParaRP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SimSun"/>
              </a:rPr>
              <a:t> least a </a:t>
            </a:r>
            <a:r>
              <a:rPr lang="fr-FR" sz="2000" dirty="0" err="1">
                <a:latin typeface="Comic Sans MS"/>
                <a:ea typeface="SimSun"/>
              </a:rPr>
              <a:t>dozen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different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editions</a:t>
            </a:r>
            <a:r>
              <a:rPr lang="fr-FR" sz="2000" dirty="0">
                <a:latin typeface="Comic Sans MS"/>
                <a:ea typeface="SimSun"/>
              </a:rPr>
              <a:t> of Microsoft SQL</a:t>
            </a:r>
            <a:endParaRPr lang="fr-FR" sz="2000" dirty="0">
              <a:latin typeface="Comic Sans MS"/>
              <a:ea typeface="Source Sans Pro"/>
            </a:endParaRP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SimSun"/>
              </a:rPr>
              <a:t> Server, </a:t>
            </a:r>
            <a:r>
              <a:rPr lang="fr-FR" sz="2000" dirty="0" err="1">
                <a:latin typeface="Comic Sans MS"/>
                <a:ea typeface="SimSun"/>
              </a:rPr>
              <a:t>aimed</a:t>
            </a:r>
            <a:r>
              <a:rPr lang="fr-FR" sz="2000" dirty="0">
                <a:latin typeface="Comic Sans MS"/>
                <a:ea typeface="SimSun"/>
              </a:rPr>
              <a:t> at </a:t>
            </a:r>
            <a:r>
              <a:rPr lang="fr-FR" sz="2000" dirty="0" err="1">
                <a:latin typeface="Comic Sans MS"/>
                <a:ea typeface="SimSun"/>
              </a:rPr>
              <a:t>different</a:t>
            </a:r>
            <a:r>
              <a:rPr lang="fr-FR" sz="2000" dirty="0">
                <a:latin typeface="Comic Sans MS"/>
                <a:ea typeface="SimSun"/>
              </a:rPr>
              <a:t> audiences and for </a:t>
            </a:r>
            <a:r>
              <a:rPr lang="fr-FR" sz="2000" dirty="0" err="1">
                <a:latin typeface="Comic Sans MS"/>
                <a:ea typeface="SimSun"/>
              </a:rPr>
              <a:t>workloads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ranging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from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small</a:t>
            </a:r>
            <a:r>
              <a:rPr lang="fr-FR" sz="2000" dirty="0">
                <a:latin typeface="Comic Sans MS"/>
                <a:ea typeface="SimSun"/>
              </a:rPr>
              <a:t> </a:t>
            </a:r>
            <a:endParaRPr lang="fr-FR" sz="2000" dirty="0">
              <a:latin typeface="Comic Sans MS"/>
              <a:ea typeface="Source Sans Pro"/>
            </a:endParaRP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SimSun"/>
              </a:rPr>
              <a:t>single-machine applications to large Internet-</a:t>
            </a:r>
            <a:r>
              <a:rPr lang="fr-FR" sz="2000" dirty="0" err="1">
                <a:latin typeface="Comic Sans MS"/>
                <a:ea typeface="SimSun"/>
              </a:rPr>
              <a:t>facing</a:t>
            </a:r>
            <a:r>
              <a:rPr lang="fr-FR" sz="2000" dirty="0">
                <a:latin typeface="Comic Sans MS"/>
                <a:ea typeface="SimSun"/>
              </a:rPr>
              <a:t> applications </a:t>
            </a:r>
            <a:r>
              <a:rPr lang="fr-FR" sz="2000" dirty="0" err="1">
                <a:latin typeface="Comic Sans MS"/>
                <a:ea typeface="SimSun"/>
              </a:rPr>
              <a:t>with</a:t>
            </a:r>
            <a:r>
              <a:rPr lang="fr-FR" sz="2000" dirty="0">
                <a:latin typeface="Comic Sans MS"/>
                <a:ea typeface="SimSun"/>
              </a:rPr>
              <a:t> </a:t>
            </a:r>
            <a:r>
              <a:rPr lang="fr-FR" sz="2000" dirty="0" err="1">
                <a:latin typeface="Comic Sans MS"/>
                <a:ea typeface="SimSun"/>
              </a:rPr>
              <a:t>many</a:t>
            </a:r>
            <a:r>
              <a:rPr lang="fr-FR" sz="2000" dirty="0">
                <a:latin typeface="Comic Sans MS"/>
                <a:ea typeface="SimSun"/>
              </a:rPr>
              <a:t> </a:t>
            </a:r>
            <a:endParaRPr lang="fr-FR" sz="2000" dirty="0">
              <a:latin typeface="Comic Sans MS"/>
              <a:ea typeface="Source Sans Pro"/>
            </a:endParaRPr>
          </a:p>
          <a:p>
            <a:pPr marL="0" indent="0">
              <a:buNone/>
            </a:pPr>
            <a:r>
              <a:rPr lang="fr-FR" sz="2000" dirty="0">
                <a:latin typeface="Comic Sans MS"/>
                <a:ea typeface="SimSun"/>
              </a:rPr>
              <a:t>concurrent </a:t>
            </a:r>
            <a:r>
              <a:rPr lang="fr-FR" sz="2000" dirty="0" err="1">
                <a:latin typeface="Comic Sans MS"/>
                <a:ea typeface="SimSun"/>
              </a:rPr>
              <a:t>users</a:t>
            </a:r>
            <a:r>
              <a:rPr lang="fr-FR" sz="2000" dirty="0">
                <a:latin typeface="Comic Sans MS"/>
                <a:ea typeface="SimSun"/>
              </a:rPr>
              <a:t>.</a:t>
            </a:r>
            <a:endParaRPr lang="fr-FR" sz="2000" dirty="0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endParaRPr lang="fr-FR" sz="2000" dirty="0">
              <a:latin typeface="Comic Sans MS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9172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7">
            <a:extLst>
              <a:ext uri="{FF2B5EF4-FFF2-40B4-BE49-F238E27FC236}">
                <a16:creationId xmlns:a16="http://schemas.microsoft.com/office/drawing/2014/main" xmlns="" id="{36B3D7E7-08C4-45DE-A459-D64FD5A8B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560" y="-298"/>
            <a:ext cx="8471294" cy="6766733"/>
          </a:xfrm>
        </p:spPr>
      </p:pic>
    </p:spTree>
    <p:extLst>
      <p:ext uri="{BB962C8B-B14F-4D97-AF65-F5344CB8AC3E}">
        <p14:creationId xmlns:p14="http://schemas.microsoft.com/office/powerpoint/2010/main" val="366975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xmlns="" id="{58186E8A-2B32-44AD-BCB6-5F55957DD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894" y="-299"/>
            <a:ext cx="8240323" cy="6852997"/>
          </a:xfrm>
        </p:spPr>
      </p:pic>
    </p:spTree>
    <p:extLst>
      <p:ext uri="{BB962C8B-B14F-4D97-AF65-F5344CB8AC3E}">
        <p14:creationId xmlns:p14="http://schemas.microsoft.com/office/powerpoint/2010/main" val="264434664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Grand écran</PresentationFormat>
  <Paragraphs>36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SimSun</vt:lpstr>
      <vt:lpstr>Arial</vt:lpstr>
      <vt:lpstr>Comic Sans MS</vt:lpstr>
      <vt:lpstr>Lucida Sans Unicode</vt:lpstr>
      <vt:lpstr>Source Sans Pro</vt:lpstr>
      <vt:lpstr>Source Sans Pro SemiBold</vt:lpstr>
      <vt:lpstr>FunkyShapesVTI</vt:lpstr>
      <vt:lpstr> MYSQL  STGRQL AND  SQLSERVER</vt:lpstr>
      <vt:lpstr> MySQL</vt:lpstr>
      <vt:lpstr>Présentation PowerPoint</vt:lpstr>
      <vt:lpstr>PostgreSQL</vt:lpstr>
      <vt:lpstr>Présentation PowerPoint</vt:lpstr>
      <vt:lpstr>SQL SERVER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Aicha</dc:creator>
  <cp:lastModifiedBy>Aicha</cp:lastModifiedBy>
  <cp:revision>187</cp:revision>
  <dcterms:created xsi:type="dcterms:W3CDTF">2021-05-18T03:01:27Z</dcterms:created>
  <dcterms:modified xsi:type="dcterms:W3CDTF">2021-05-19T11:26:17Z</dcterms:modified>
</cp:coreProperties>
</file>