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296ED1E-03D7-4D32-A8A4-0A86FF9F81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REENUE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613C1B-A791-4CDD-B263-244B1527D90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15-08-2024 07:55:46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2B8F5EE-DD58-4647-9E8C-1FFEC689E2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2024-08-15T02:25:46Z</dcterms:created>
  <dcterms:modified xsi:type="dcterms:W3CDTF">2024-08-15T02:25:46Z</dcterms:modified>
</cp:coreProperties>
</file>