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89" r:id="rId4"/>
    <p:sldId id="292" r:id="rId5"/>
    <p:sldId id="262" r:id="rId6"/>
    <p:sldId id="261" r:id="rId7"/>
    <p:sldId id="311" r:id="rId8"/>
    <p:sldId id="315" r:id="rId9"/>
    <p:sldId id="316" r:id="rId10"/>
    <p:sldId id="277" r:id="rId11"/>
    <p:sldId id="312" r:id="rId12"/>
    <p:sldId id="313" r:id="rId13"/>
    <p:sldId id="314" r:id="rId14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9504F-75E8-44A6-9AE9-ADF28EC746E9}">
  <a:tblStyle styleId="{0B59504F-75E8-44A6-9AE9-ADF28EC74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5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7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1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7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30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75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br>
              <a:rPr lang="en" dirty="0"/>
            </a:br>
            <a:r>
              <a:rPr lang="en" dirty="0"/>
              <a:t>Project planning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Elaborated by Samar Jberi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A59B2-4E2B-4938-9411-667DBD4F5FAD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7820-31B6-451B-9942-FFC48A7A6EF2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Advanced search filters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advanced filters so </a:t>
            </a:r>
            <a:r>
              <a:rPr lang="en-US" dirty="0"/>
              <a:t>I</a:t>
            </a:r>
            <a:r>
              <a:rPr lang="en" dirty="0"/>
              <a:t> can  filter the results.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363813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Choose file format(PDF, Word, Excel).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Chose the type of norms (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ISOxx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2EE53912-15F2-412E-B784-EC516C3C2E8D}"/>
              </a:ext>
            </a:extLst>
          </p:cNvPr>
          <p:cNvSpPr txBox="1"/>
          <p:nvPr/>
        </p:nvSpPr>
        <p:spPr>
          <a:xfrm>
            <a:off x="3091570" y="322696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F0B58DC6-1E6D-43F1-947D-5206CB794B91}"/>
              </a:ext>
            </a:extLst>
          </p:cNvPr>
          <p:cNvSpPr txBox="1"/>
          <p:nvPr/>
        </p:nvSpPr>
        <p:spPr>
          <a:xfrm>
            <a:off x="4723670" y="334862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A1CEB36A-6026-415F-AF4C-F3F0EB197F60}"/>
              </a:ext>
            </a:extLst>
          </p:cNvPr>
          <p:cNvCxnSpPr>
            <a:cxnSpLocks/>
          </p:cNvCxnSpPr>
          <p:nvPr/>
        </p:nvCxnSpPr>
        <p:spPr>
          <a:xfrm>
            <a:off x="4563517" y="390971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0747946D-34C0-45E4-B081-E2B266E3CF68}"/>
              </a:ext>
            </a:extLst>
          </p:cNvPr>
          <p:cNvSpPr/>
          <p:nvPr/>
        </p:nvSpPr>
        <p:spPr>
          <a:xfrm>
            <a:off x="4414076" y="372606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5507421B-5540-4D85-9BA9-FBB2D1E9DCB1}"/>
              </a:ext>
            </a:extLst>
          </p:cNvPr>
          <p:cNvSpPr/>
          <p:nvPr/>
        </p:nvSpPr>
        <p:spPr>
          <a:xfrm>
            <a:off x="7100798" y="373356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9EC1FAED-FD65-411E-8742-F9EABD853942}"/>
              </a:ext>
            </a:extLst>
          </p:cNvPr>
          <p:cNvSpPr txBox="1">
            <a:spLocks/>
          </p:cNvSpPr>
          <p:nvPr/>
        </p:nvSpPr>
        <p:spPr>
          <a:xfrm>
            <a:off x="1787597" y="3614638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9BC3A6B-44C8-4C46-9C5B-243F0B2666B8}"/>
              </a:ext>
            </a:extLst>
          </p:cNvPr>
          <p:cNvSpPr txBox="1"/>
          <p:nvPr/>
        </p:nvSpPr>
        <p:spPr>
          <a:xfrm>
            <a:off x="6893261" y="336136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D7C95A0F-819F-436B-B058-7743BF2191BE}"/>
              </a:ext>
            </a:extLst>
          </p:cNvPr>
          <p:cNvSpPr/>
          <p:nvPr/>
        </p:nvSpPr>
        <p:spPr>
          <a:xfrm>
            <a:off x="2904050" y="3509848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6F36C7D1-AFED-4BC7-9A6A-CF8996842DFA}"/>
              </a:ext>
            </a:extLst>
          </p:cNvPr>
          <p:cNvSpPr/>
          <p:nvPr/>
        </p:nvSpPr>
        <p:spPr>
          <a:xfrm>
            <a:off x="4570562" y="375173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66D30-0456-4D05-B455-52EE68833EBE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14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User access management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49673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to login or Sign-up so </a:t>
            </a:r>
            <a:r>
              <a:rPr lang="en-US" dirty="0"/>
              <a:t>I</a:t>
            </a:r>
            <a:r>
              <a:rPr lang="en" dirty="0"/>
              <a:t> access the application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09649" y="1198726"/>
            <a:ext cx="7325381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 in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sign-up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reset password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an approval system managed by the administrator for the signed-up users.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the rest of the GUI and link it to the program.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53493" y="1250950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4E7821FB-01B1-4DBE-965D-50D55120563D}"/>
              </a:ext>
            </a:extLst>
          </p:cNvPr>
          <p:cNvSpPr txBox="1"/>
          <p:nvPr/>
        </p:nvSpPr>
        <p:spPr>
          <a:xfrm>
            <a:off x="2873856" y="3466426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8A6E1010-A053-4E81-B571-DE67D6658328}"/>
              </a:ext>
            </a:extLst>
          </p:cNvPr>
          <p:cNvSpPr txBox="1"/>
          <p:nvPr/>
        </p:nvSpPr>
        <p:spPr>
          <a:xfrm>
            <a:off x="4505956" y="3588088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D382E410-9853-4B18-A308-A2BD9C910AE4}"/>
              </a:ext>
            </a:extLst>
          </p:cNvPr>
          <p:cNvCxnSpPr>
            <a:cxnSpLocks/>
          </p:cNvCxnSpPr>
          <p:nvPr/>
        </p:nvCxnSpPr>
        <p:spPr>
          <a:xfrm>
            <a:off x="4345803" y="4149176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21E13B51-3DD7-4990-BEE9-B5EBA11111D2}"/>
              </a:ext>
            </a:extLst>
          </p:cNvPr>
          <p:cNvSpPr/>
          <p:nvPr/>
        </p:nvSpPr>
        <p:spPr>
          <a:xfrm>
            <a:off x="4196362" y="3965525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EBB2CE8D-4C14-4C14-9E8F-28551158E1A3}"/>
              </a:ext>
            </a:extLst>
          </p:cNvPr>
          <p:cNvSpPr/>
          <p:nvPr/>
        </p:nvSpPr>
        <p:spPr>
          <a:xfrm>
            <a:off x="6883084" y="3973028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1B6CCBAD-A157-46ED-B3E5-2EA2D5C1578A}"/>
              </a:ext>
            </a:extLst>
          </p:cNvPr>
          <p:cNvSpPr txBox="1">
            <a:spLocks/>
          </p:cNvSpPr>
          <p:nvPr/>
        </p:nvSpPr>
        <p:spPr>
          <a:xfrm>
            <a:off x="1887030" y="3836446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15FB852-6EBF-4FEB-BFEC-D91F32699FA3}"/>
              </a:ext>
            </a:extLst>
          </p:cNvPr>
          <p:cNvSpPr txBox="1"/>
          <p:nvPr/>
        </p:nvSpPr>
        <p:spPr>
          <a:xfrm>
            <a:off x="6675547" y="3600826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49B24187-696C-46D1-8391-CEA72A1DF0A1}"/>
              </a:ext>
            </a:extLst>
          </p:cNvPr>
          <p:cNvSpPr/>
          <p:nvPr/>
        </p:nvSpPr>
        <p:spPr>
          <a:xfrm>
            <a:off x="2686336" y="3749311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A9F78FA5-DF04-43DD-B413-8896C7809A2F}"/>
              </a:ext>
            </a:extLst>
          </p:cNvPr>
          <p:cNvSpPr/>
          <p:nvPr/>
        </p:nvSpPr>
        <p:spPr>
          <a:xfrm>
            <a:off x="4352848" y="3991202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9F0D9-B1DE-442C-97BB-8EC9434FACEE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7802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89827" y="69519"/>
            <a:ext cx="6838969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Manage the approval of adding a new document 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adiministrator user </a:t>
            </a:r>
            <a:r>
              <a:rPr lang="en-US" dirty="0"/>
              <a:t>I</a:t>
            </a:r>
            <a:r>
              <a:rPr lang="en" dirty="0"/>
              <a:t> need  to manage the approval of adding new documents to the sharing point  </a:t>
            </a:r>
            <a:r>
              <a:rPr lang="en-US" dirty="0"/>
              <a:t>so I can ensure security and integrity.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60745" y="1242635"/>
            <a:ext cx="5760225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document view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content of the sharing point.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Add document request.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request is to be sent to the administrator for approval.</a:t>
            </a:r>
          </a:p>
          <a:p>
            <a:pPr marL="1270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68008" y="1242635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80A590AD-3A22-47E5-ACFC-92634DE0AB8E}"/>
              </a:ext>
            </a:extLst>
          </p:cNvPr>
          <p:cNvSpPr txBox="1"/>
          <p:nvPr/>
        </p:nvSpPr>
        <p:spPr>
          <a:xfrm>
            <a:off x="2975456" y="336271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2F50DB6C-57BC-4AD2-BCB3-80784A2920D7}"/>
              </a:ext>
            </a:extLst>
          </p:cNvPr>
          <p:cNvSpPr txBox="1"/>
          <p:nvPr/>
        </p:nvSpPr>
        <p:spPr>
          <a:xfrm>
            <a:off x="4607556" y="348437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E04B82B9-0329-4A44-A4B8-F4580B348EEB}"/>
              </a:ext>
            </a:extLst>
          </p:cNvPr>
          <p:cNvCxnSpPr>
            <a:cxnSpLocks/>
          </p:cNvCxnSpPr>
          <p:nvPr/>
        </p:nvCxnSpPr>
        <p:spPr>
          <a:xfrm>
            <a:off x="4447403" y="404546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559CFA31-C6AC-4954-AFE3-F1C1F6EB991A}"/>
              </a:ext>
            </a:extLst>
          </p:cNvPr>
          <p:cNvSpPr/>
          <p:nvPr/>
        </p:nvSpPr>
        <p:spPr>
          <a:xfrm>
            <a:off x="4297962" y="386181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1CE39E60-D77E-42A4-9E20-314439198D1D}"/>
              </a:ext>
            </a:extLst>
          </p:cNvPr>
          <p:cNvSpPr/>
          <p:nvPr/>
        </p:nvSpPr>
        <p:spPr>
          <a:xfrm>
            <a:off x="6984684" y="386931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24/07/2022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02FFEC81-3B41-43D8-A512-9FE2EE3C54AF}"/>
              </a:ext>
            </a:extLst>
          </p:cNvPr>
          <p:cNvSpPr txBox="1">
            <a:spLocks/>
          </p:cNvSpPr>
          <p:nvPr/>
        </p:nvSpPr>
        <p:spPr>
          <a:xfrm>
            <a:off x="2121559" y="3752457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673C8F1-B0CF-41B9-9DB5-A5C67DC6E516}"/>
              </a:ext>
            </a:extLst>
          </p:cNvPr>
          <p:cNvSpPr txBox="1"/>
          <p:nvPr/>
        </p:nvSpPr>
        <p:spPr>
          <a:xfrm>
            <a:off x="6777147" y="349711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E9879C9B-473A-4F2E-8CBE-894BD0F10F22}"/>
              </a:ext>
            </a:extLst>
          </p:cNvPr>
          <p:cNvSpPr/>
          <p:nvPr/>
        </p:nvSpPr>
        <p:spPr>
          <a:xfrm>
            <a:off x="4454448" y="388748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D8B62-6FA4-4DAC-B6BB-B4D5A64B32A1}"/>
              </a:ext>
            </a:extLst>
          </p:cNvPr>
          <p:cNvSpPr txBox="1"/>
          <p:nvPr/>
        </p:nvSpPr>
        <p:spPr>
          <a:xfrm>
            <a:off x="8585200" y="4601029"/>
            <a:ext cx="42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762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1230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stages of every Sprint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32D00-EB5A-43DA-9982-4BD9983C67B3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>
            <a:spLocks noGrp="1"/>
          </p:cNvSpPr>
          <p:nvPr>
            <p:ph type="subTitle" idx="4"/>
          </p:nvPr>
        </p:nvSpPr>
        <p:spPr>
          <a:xfrm>
            <a:off x="-211013" y="36472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Sekri Ismail</a:t>
            </a:r>
            <a:endParaRPr dirty="0"/>
          </a:p>
        </p:txBody>
      </p:sp>
      <p:sp>
        <p:nvSpPr>
          <p:cNvPr id="813" name="Google Shape;81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814" name="Google Shape;814;p69"/>
          <p:cNvSpPr txBox="1">
            <a:spLocks noGrp="1"/>
          </p:cNvSpPr>
          <p:nvPr>
            <p:ph type="subTitle" idx="1"/>
          </p:nvPr>
        </p:nvSpPr>
        <p:spPr>
          <a:xfrm>
            <a:off x="2849390" y="3323050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815" name="Google Shape;815;p69"/>
          <p:cNvSpPr txBox="1">
            <a:spLocks noGrp="1"/>
          </p:cNvSpPr>
          <p:nvPr>
            <p:ph type="subTitle" idx="2"/>
          </p:nvPr>
        </p:nvSpPr>
        <p:spPr>
          <a:xfrm>
            <a:off x="2849690" y="36472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Jerbi Oussema</a:t>
            </a:r>
            <a:endParaRPr dirty="0"/>
          </a:p>
        </p:txBody>
      </p:sp>
      <p:sp>
        <p:nvSpPr>
          <p:cNvPr id="816" name="Google Shape;816;p69"/>
          <p:cNvSpPr txBox="1">
            <a:spLocks noGrp="1"/>
          </p:cNvSpPr>
          <p:nvPr>
            <p:ph type="subTitle" idx="3"/>
          </p:nvPr>
        </p:nvSpPr>
        <p:spPr>
          <a:xfrm>
            <a:off x="-151928" y="3323050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Product Owner</a:t>
            </a:r>
            <a:endParaRPr dirty="0"/>
          </a:p>
        </p:txBody>
      </p:sp>
      <p:sp>
        <p:nvSpPr>
          <p:cNvPr id="10" name="Google Shape;814;p69">
            <a:extLst>
              <a:ext uri="{FF2B5EF4-FFF2-40B4-BE49-F238E27FC236}">
                <a16:creationId xmlns:a16="http://schemas.microsoft.com/office/drawing/2014/main" id="{2140C17A-7766-4324-AB7E-06BD4A7651DA}"/>
              </a:ext>
            </a:extLst>
          </p:cNvPr>
          <p:cNvSpPr txBox="1">
            <a:spLocks/>
          </p:cNvSpPr>
          <p:nvPr/>
        </p:nvSpPr>
        <p:spPr>
          <a:xfrm>
            <a:off x="5672419" y="3323050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Developer </a:t>
            </a:r>
          </a:p>
        </p:txBody>
      </p:sp>
      <p:sp>
        <p:nvSpPr>
          <p:cNvPr id="11" name="Google Shape;815;p69">
            <a:extLst>
              <a:ext uri="{FF2B5EF4-FFF2-40B4-BE49-F238E27FC236}">
                <a16:creationId xmlns:a16="http://schemas.microsoft.com/office/drawing/2014/main" id="{E49DD68B-A5B5-4031-B31C-C4BFA427C12F}"/>
              </a:ext>
            </a:extLst>
          </p:cNvPr>
          <p:cNvSpPr txBox="1">
            <a:spLocks/>
          </p:cNvSpPr>
          <p:nvPr/>
        </p:nvSpPr>
        <p:spPr>
          <a:xfrm>
            <a:off x="5672719" y="36472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Jberi Samar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99D468-339B-461D-983F-7BFEE8EB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6" y="1282728"/>
            <a:ext cx="1710645" cy="179656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353437D-1D34-4029-9567-9F0DC082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25" y="1254880"/>
            <a:ext cx="1710645" cy="179656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782BAEF-07E7-4AC7-800D-219E6845D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8" y="1014057"/>
            <a:ext cx="2274547" cy="2274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55925E-4F43-49D6-A6E0-DBD2C9E01D81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560825" y="101772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Dynamic Norms update.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Creation of  smart search engine.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Advanced search filters.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User access management.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Manage the approval of adding new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45028-A966-43AF-B6B8-64955192167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001798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planning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364618" y="651611"/>
            <a:ext cx="2284136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671486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 this phase we should select the top priority sprint story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3FC41-045A-47CA-972A-F5F43C3841F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668522" y="-65997"/>
            <a:ext cx="5115925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Dynamic Norms update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4" y="973750"/>
            <a:ext cx="8979976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dynamic system update so </a:t>
            </a:r>
            <a:r>
              <a:rPr lang="en-US" dirty="0"/>
              <a:t>I</a:t>
            </a:r>
            <a:r>
              <a:rPr lang="en" dirty="0"/>
              <a:t> can  work on the different yet most updated files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414516" y="1187460"/>
            <a:ext cx="5246294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Connect to the share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Loop through the different files stored in the share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Have access to the content of each file.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26609"/>
            <a:ext cx="5115925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1" name="Google Shape;352;p47">
            <a:extLst>
              <a:ext uri="{FF2B5EF4-FFF2-40B4-BE49-F238E27FC236}">
                <a16:creationId xmlns:a16="http://schemas.microsoft.com/office/drawing/2014/main" id="{3969CCFB-4BD4-47E0-8C2F-6E43BDE85229}"/>
              </a:ext>
            </a:extLst>
          </p:cNvPr>
          <p:cNvSpPr txBox="1"/>
          <p:nvPr/>
        </p:nvSpPr>
        <p:spPr>
          <a:xfrm>
            <a:off x="2975456" y="3474940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" name="Google Shape;356;p47">
            <a:extLst>
              <a:ext uri="{FF2B5EF4-FFF2-40B4-BE49-F238E27FC236}">
                <a16:creationId xmlns:a16="http://schemas.microsoft.com/office/drawing/2014/main" id="{51997454-DE1D-4A59-AA21-5AA602B8A442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6" name="Google Shape;360;p47">
            <a:extLst>
              <a:ext uri="{FF2B5EF4-FFF2-40B4-BE49-F238E27FC236}">
                <a16:creationId xmlns:a16="http://schemas.microsoft.com/office/drawing/2014/main" id="{8D7A8CD5-5FB4-443B-B965-BFED0773712C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4;p47">
            <a:extLst>
              <a:ext uri="{FF2B5EF4-FFF2-40B4-BE49-F238E27FC236}">
                <a16:creationId xmlns:a16="http://schemas.microsoft.com/office/drawing/2014/main" id="{DC19DD28-9F59-4A05-AC29-5523DA1F5D6D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5;p47">
            <a:extLst>
              <a:ext uri="{FF2B5EF4-FFF2-40B4-BE49-F238E27FC236}">
                <a16:creationId xmlns:a16="http://schemas.microsoft.com/office/drawing/2014/main" id="{76DF1721-A291-437B-BF43-7170EB425DE7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</a:p>
        </p:txBody>
      </p:sp>
      <p:sp>
        <p:nvSpPr>
          <p:cNvPr id="22" name="Google Shape;349;p47">
            <a:extLst>
              <a:ext uri="{FF2B5EF4-FFF2-40B4-BE49-F238E27FC236}">
                <a16:creationId xmlns:a16="http://schemas.microsoft.com/office/drawing/2014/main" id="{21A6A50D-F978-4981-B323-46400FBCED93}"/>
              </a:ext>
            </a:extLst>
          </p:cNvPr>
          <p:cNvSpPr txBox="1">
            <a:spLocks/>
          </p:cNvSpPr>
          <p:nvPr/>
        </p:nvSpPr>
        <p:spPr>
          <a:xfrm>
            <a:off x="1527232" y="3878140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25" name="Google Shape;356;p47">
            <a:extLst>
              <a:ext uri="{FF2B5EF4-FFF2-40B4-BE49-F238E27FC236}">
                <a16:creationId xmlns:a16="http://schemas.microsoft.com/office/drawing/2014/main" id="{F82FC087-006A-4790-9193-77EF7F69E27A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" name="Google Shape;350;p47">
            <a:extLst>
              <a:ext uri="{FF2B5EF4-FFF2-40B4-BE49-F238E27FC236}">
                <a16:creationId xmlns:a16="http://schemas.microsoft.com/office/drawing/2014/main" id="{7ECF610D-FA04-4C58-85BD-4EE784B91931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350;p47">
            <a:extLst>
              <a:ext uri="{FF2B5EF4-FFF2-40B4-BE49-F238E27FC236}">
                <a16:creationId xmlns:a16="http://schemas.microsoft.com/office/drawing/2014/main" id="{25C9F693-8072-4482-8D34-F0134B90ADE3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66A1F-2F61-4124-91B1-B2E76854FCC7}"/>
              </a:ext>
            </a:extLst>
          </p:cNvPr>
          <p:cNvSpPr txBox="1"/>
          <p:nvPr/>
        </p:nvSpPr>
        <p:spPr>
          <a:xfrm>
            <a:off x="8747838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smart search engine so </a:t>
            </a:r>
            <a:r>
              <a:rPr lang="en-US" dirty="0"/>
              <a:t>I</a:t>
            </a:r>
            <a:r>
              <a:rPr lang="en" dirty="0"/>
              <a:t> can  work on the different yet most updated files on the share point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20163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Specify different treatment for every file format ( PDF, Excel , Word).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Search for an input within the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Apply text mining to the text and search for the optimal matching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Return the exact location and heading of the input.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file from the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sharepoint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3434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5DAF0FF5-C36E-4A4B-BDBA-9A5532F86540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BEEC67E9-336B-423D-9CD8-1A3A2F5897BA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8212F61F-E619-4DF0-8389-6612443E7C25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9431AC90-6CD5-495E-941C-7CEE05AF7C3B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815319C7-DD23-4917-A086-C6C4A1BCD05F}"/>
              </a:ext>
            </a:extLst>
          </p:cNvPr>
          <p:cNvSpPr txBox="1">
            <a:spLocks/>
          </p:cNvSpPr>
          <p:nvPr/>
        </p:nvSpPr>
        <p:spPr>
          <a:xfrm>
            <a:off x="1576729" y="3892225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1DBD9DA-96A6-4DE0-942F-04C4A7BC7224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02411FC9-97BB-4B61-97EE-DC9971811F23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F6476E73-DF8C-466D-8390-B5B414AC7262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60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42B8D8-2549-B2FB-556B-AAF0A84E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1188897"/>
            <a:ext cx="8668960" cy="3218587"/>
          </a:xfrm>
          <a:prstGeom prst="rect">
            <a:avLst/>
          </a:prstGeom>
        </p:spPr>
      </p:pic>
      <p:sp>
        <p:nvSpPr>
          <p:cNvPr id="20" name="Google Shape;292;p41">
            <a:extLst>
              <a:ext uri="{FF2B5EF4-FFF2-40B4-BE49-F238E27FC236}">
                <a16:creationId xmlns:a16="http://schemas.microsoft.com/office/drawing/2014/main" id="{B9931FB4-99DB-7BBC-5E7F-D4B1F9B52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4480" y="4354406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 within pdf Sample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2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F356625-C905-FA05-B828-F712D956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7" y="928914"/>
            <a:ext cx="8367487" cy="3084285"/>
          </a:xfrm>
          <a:prstGeom prst="rect">
            <a:avLst/>
          </a:prstGeom>
        </p:spPr>
      </p:pic>
      <p:sp>
        <p:nvSpPr>
          <p:cNvPr id="9" name="Google Shape;292;p41">
            <a:extLst>
              <a:ext uri="{FF2B5EF4-FFF2-40B4-BE49-F238E27FC236}">
                <a16:creationId xmlns:a16="http://schemas.microsoft.com/office/drawing/2014/main" id="{A310B369-F957-C787-C3BE-413C5C2E22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6881" y="4046629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PDF Table extraction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89275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440</Words>
  <Application>Microsoft Office PowerPoint</Application>
  <PresentationFormat>On-screen Show (16:9)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Vidaloka</vt:lpstr>
      <vt:lpstr>Merriweather Light</vt:lpstr>
      <vt:lpstr>Montserrat</vt:lpstr>
      <vt:lpstr>Arial</vt:lpstr>
      <vt:lpstr>Minimalist Business Slides by Slidesgo</vt:lpstr>
      <vt:lpstr>Scrum Project planning</vt:lpstr>
      <vt:lpstr>Main stages of every Sprint</vt:lpstr>
      <vt:lpstr>Our team</vt:lpstr>
      <vt:lpstr>Product backlog</vt:lpstr>
      <vt:lpstr>Sprint planning</vt:lpstr>
      <vt:lpstr>Dynamic Norms update </vt:lpstr>
      <vt:lpstr>Creation of a smart search engine</vt:lpstr>
      <vt:lpstr>Creation of a smart search engine</vt:lpstr>
      <vt:lpstr>Creation of a smart search engine</vt:lpstr>
      <vt:lpstr>Thanks</vt:lpstr>
      <vt:lpstr>Advanced search filters</vt:lpstr>
      <vt:lpstr>User access management</vt:lpstr>
      <vt:lpstr>Manage the approval of adding a new document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Project planning</dc:title>
  <dc:creator>Samar</dc:creator>
  <cp:lastModifiedBy>Samar JBERI</cp:lastModifiedBy>
  <cp:revision>17</cp:revision>
  <dcterms:modified xsi:type="dcterms:W3CDTF">2022-05-18T07:14:23Z</dcterms:modified>
</cp:coreProperties>
</file>