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917" r:id="rId2"/>
    <p:sldId id="300" r:id="rId3"/>
  </p:sldIdLst>
  <p:sldSz cx="12195175" cy="6858000"/>
  <p:notesSz cx="7099300" cy="10234613"/>
  <p:custDataLst>
    <p:tags r:id="rId6"/>
  </p:custDataLst>
  <p:defaultTextStyle>
    <a:defPPr>
      <a:defRPr lang="de-DE"/>
    </a:defPPr>
    <a:lvl1pPr marL="0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722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444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166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888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610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332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053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775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62" userDrawn="1">
          <p15:clr>
            <a:srgbClr val="A4A3A4"/>
          </p15:clr>
        </p15:guide>
        <p15:guide id="2" orient="horz" pos="280" userDrawn="1">
          <p15:clr>
            <a:srgbClr val="A4A3A4"/>
          </p15:clr>
        </p15:guide>
        <p15:guide id="3" orient="horz" pos="779" userDrawn="1">
          <p15:clr>
            <a:srgbClr val="A4A3A4"/>
          </p15:clr>
        </p15:guide>
        <p15:guide id="4" orient="horz" pos="4096" userDrawn="1">
          <p15:clr>
            <a:srgbClr val="A4A3A4"/>
          </p15:clr>
        </p15:guide>
        <p15:guide id="5" orient="horz" pos="4319" userDrawn="1">
          <p15:clr>
            <a:srgbClr val="A4A3A4"/>
          </p15:clr>
        </p15:guide>
        <p15:guide id="6" orient="horz" pos="4002" userDrawn="1">
          <p15:clr>
            <a:srgbClr val="A4A3A4"/>
          </p15:clr>
        </p15:guide>
        <p15:guide id="7" orient="horz" pos="4216" userDrawn="1">
          <p15:clr>
            <a:srgbClr val="A4A3A4"/>
          </p15:clr>
        </p15:guide>
        <p15:guide id="8" pos="3841" userDrawn="1">
          <p15:clr>
            <a:srgbClr val="A4A3A4"/>
          </p15:clr>
        </p15:guide>
        <p15:guide id="9" pos="7410" userDrawn="1">
          <p15:clr>
            <a:srgbClr val="A4A3A4"/>
          </p15:clr>
        </p15:guide>
        <p15:guide id="10" pos="312" userDrawn="1">
          <p15:clr>
            <a:srgbClr val="A4A3A4"/>
          </p15:clr>
        </p15:guide>
        <p15:guide id="11" pos="6230" userDrawn="1">
          <p15:clr>
            <a:srgbClr val="A4A3A4"/>
          </p15:clr>
        </p15:guide>
        <p15:guide id="12" pos="59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ghoul Ameni OE-TN-ELJ" initials="EAO" lastIdx="1" clrIdx="0">
    <p:extLst>
      <p:ext uri="{19B8F6BF-5375-455C-9EA6-DF929625EA0E}">
        <p15:presenceInfo xmlns:p15="http://schemas.microsoft.com/office/powerpoint/2012/main" userId="S::ameni.elghoul@draexlmaier.com::486983a5-3634-4997-9ab7-06d30acfdc6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CBD5"/>
    <a:srgbClr val="0097AC"/>
    <a:srgbClr val="800080"/>
    <a:srgbClr val="ED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86869" autoAdjust="0"/>
  </p:normalViewPr>
  <p:slideViewPr>
    <p:cSldViewPr snapToGrid="0" snapToObjects="1" showGuides="1">
      <p:cViewPr varScale="1">
        <p:scale>
          <a:sx n="83" d="100"/>
          <a:sy n="83" d="100"/>
        </p:scale>
        <p:origin x="552" y="77"/>
      </p:cViewPr>
      <p:guideLst>
        <p:guide orient="horz" pos="1062"/>
        <p:guide orient="horz" pos="280"/>
        <p:guide orient="horz" pos="779"/>
        <p:guide orient="horz" pos="4096"/>
        <p:guide orient="horz" pos="4319"/>
        <p:guide orient="horz" pos="4002"/>
        <p:guide orient="horz" pos="4216"/>
        <p:guide pos="3841"/>
        <p:guide pos="7410"/>
        <p:guide pos="312"/>
        <p:guide pos="6230"/>
        <p:guide pos="59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88" d="100"/>
          <a:sy n="88" d="100"/>
        </p:scale>
        <p:origin x="3672" y="90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openxmlformats.org/officeDocument/2006/relationships/tableStyles" Target="tableStyles.xml"/><Relationship Id="rId5" Type="http://schemas.openxmlformats.org/officeDocument/2006/relationships/handoutMaster" Target="handoutMasters/handoutMaster1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29A187D-4281-4411-8A33-54D08BC771E0}" type="datetimeFigureOut">
              <a:rPr lang="de-DE" smtClean="0"/>
              <a:pPr/>
              <a:t>24.03.2022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325F85E6-0502-4828-91F3-14FC3D1B016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90275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730595E0-B9FD-48B5-8D33-268CBC6EB63C}" type="datetimeFigureOut">
              <a:rPr lang="de-DE" smtClean="0"/>
              <a:pPr/>
              <a:t>24.03.2022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8350"/>
            <a:ext cx="682307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62928EF5-A62C-4775-BE32-0B4BBC139877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3280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9444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609722" algn="l" defTabSz="1219444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219444" algn="l" defTabSz="1219444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829166" algn="l" defTabSz="1219444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438888" algn="l" defTabSz="1219444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3048610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8332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8053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775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14"/>
          <a:stretch/>
        </p:blipFill>
        <p:spPr>
          <a:xfrm>
            <a:off x="0" y="-1"/>
            <a:ext cx="12193588" cy="6870583"/>
          </a:xfrm>
          <a:prstGeom prst="rect">
            <a:avLst/>
          </a:prstGeom>
        </p:spPr>
      </p:pic>
      <p:sp>
        <p:nvSpPr>
          <p:cNvPr id="18" name="Titel 7"/>
          <p:cNvSpPr txBox="1">
            <a:spLocks/>
          </p:cNvSpPr>
          <p:nvPr userDrawn="1"/>
        </p:nvSpPr>
        <p:spPr>
          <a:xfrm>
            <a:off x="240060" y="6125740"/>
            <a:ext cx="11715050" cy="525813"/>
          </a:xfrm>
          <a:prstGeom prst="rect">
            <a:avLst/>
          </a:prstGeom>
          <a:solidFill>
            <a:schemeClr val="bg1"/>
          </a:solidFill>
          <a:effectLst/>
        </p:spPr>
        <p:txBody>
          <a:bodyPr vert="horz" lIns="239992" tIns="119996" rIns="239992" bIns="719977" anchor="t" anchorCtr="0">
            <a:noAutofit/>
          </a:bodyPr>
          <a:lstStyle>
            <a:lvl1pPr algn="l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  <a:defRPr kumimoji="0" sz="3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999" dirty="0"/>
          </a:p>
        </p:txBody>
      </p:sp>
      <p:sp>
        <p:nvSpPr>
          <p:cNvPr id="13" name="Titel 7"/>
          <p:cNvSpPr>
            <a:spLocks noGrp="1"/>
          </p:cNvSpPr>
          <p:nvPr>
            <p:ph type="ctrTitle" hasCustomPrompt="1"/>
          </p:nvPr>
        </p:nvSpPr>
        <p:spPr>
          <a:xfrm>
            <a:off x="240060" y="4773150"/>
            <a:ext cx="11715050" cy="1352591"/>
          </a:xfrm>
          <a:solidFill>
            <a:schemeClr val="bg1"/>
          </a:solidFill>
          <a:effectLst/>
        </p:spPr>
        <p:txBody>
          <a:bodyPr lIns="240048" tIns="120024" rIns="240048" bIns="720144" anchor="t" anchorCtr="0">
            <a:noAutofit/>
          </a:bodyPr>
          <a:lstStyle>
            <a:lvl1pPr algn="l">
              <a:defRPr sz="3999" baseline="0">
                <a:solidFill>
                  <a:schemeClr val="accent1"/>
                </a:solidFill>
              </a:defRPr>
            </a:lvl1pPr>
          </a:lstStyle>
          <a:p>
            <a:r>
              <a:rPr kumimoji="0" lang="de-DE" dirty="0"/>
              <a:t>Picture </a:t>
            </a:r>
            <a:r>
              <a:rPr kumimoji="0" lang="de-DE" dirty="0" err="1"/>
              <a:t>can</a:t>
            </a:r>
            <a:r>
              <a:rPr kumimoji="0" lang="de-DE" dirty="0"/>
              <a:t> </a:t>
            </a:r>
            <a:r>
              <a:rPr kumimoji="0" lang="de-DE" dirty="0" err="1"/>
              <a:t>be</a:t>
            </a:r>
            <a:r>
              <a:rPr kumimoji="0" lang="de-DE" dirty="0"/>
              <a:t> </a:t>
            </a:r>
            <a:r>
              <a:rPr kumimoji="0" lang="de-DE" dirty="0" err="1"/>
              <a:t>changed</a:t>
            </a:r>
            <a:r>
              <a:rPr kumimoji="0" lang="de-DE" dirty="0"/>
              <a:t> </a:t>
            </a:r>
            <a:r>
              <a:rPr kumimoji="0" lang="de-DE" dirty="0" err="1"/>
              <a:t>by</a:t>
            </a:r>
            <a:r>
              <a:rPr kumimoji="0" lang="de-DE" dirty="0"/>
              <a:t> </a:t>
            </a:r>
            <a:r>
              <a:rPr kumimoji="0" lang="de-DE" dirty="0" err="1"/>
              <a:t>topic</a:t>
            </a:r>
            <a:endParaRPr kumimoji="0" lang="en-US" dirty="0"/>
          </a:p>
        </p:txBody>
      </p:sp>
      <p:sp>
        <p:nvSpPr>
          <p:cNvPr id="15" name="Untertitel 8"/>
          <p:cNvSpPr>
            <a:spLocks noGrp="1"/>
          </p:cNvSpPr>
          <p:nvPr>
            <p:ph type="subTitle" idx="1" hasCustomPrompt="1"/>
          </p:nvPr>
        </p:nvSpPr>
        <p:spPr>
          <a:xfrm>
            <a:off x="494228" y="5533370"/>
            <a:ext cx="11236559" cy="360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kumimoji="0" lang="de-DE" sz="2100" kern="1200" baseline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609600" indent="0" algn="ctr">
              <a:buNone/>
            </a:lvl2pPr>
            <a:lvl3pPr marL="1219200" indent="0" algn="ctr">
              <a:buNone/>
            </a:lvl3pPr>
            <a:lvl4pPr marL="1828800" indent="0" algn="ctr">
              <a:buNone/>
            </a:lvl4pPr>
            <a:lvl5pPr marL="2438400" indent="0" algn="ctr">
              <a:buNone/>
            </a:lvl5pPr>
            <a:lvl6pPr marL="3048000" indent="0" algn="ctr">
              <a:buNone/>
            </a:lvl6pPr>
            <a:lvl7pPr marL="3657600" indent="0" algn="ctr">
              <a:buNone/>
            </a:lvl7pPr>
            <a:lvl8pPr marL="4267199" indent="0" algn="ctr">
              <a:buNone/>
            </a:lvl8pPr>
            <a:lvl9pPr marL="4876799" indent="0" algn="ctr">
              <a:buNone/>
            </a:lvl9pPr>
          </a:lstStyle>
          <a:p>
            <a:r>
              <a:rPr kumimoji="0" lang="de-DE" dirty="0" err="1"/>
              <a:t>Subtitle</a:t>
            </a:r>
            <a:r>
              <a:rPr kumimoji="0" lang="de-DE" dirty="0"/>
              <a:t> (</a:t>
            </a:r>
            <a:r>
              <a:rPr kumimoji="0" lang="de-DE" dirty="0" err="1"/>
              <a:t>Please</a:t>
            </a:r>
            <a:r>
              <a:rPr kumimoji="0" lang="de-DE" dirty="0"/>
              <a:t> </a:t>
            </a:r>
            <a:r>
              <a:rPr kumimoji="0" lang="de-DE" dirty="0" err="1"/>
              <a:t>be</a:t>
            </a:r>
            <a:r>
              <a:rPr kumimoji="0" lang="de-DE" dirty="0"/>
              <a:t> </a:t>
            </a:r>
            <a:r>
              <a:rPr kumimoji="0" lang="de-DE" dirty="0" err="1"/>
              <a:t>aware</a:t>
            </a:r>
            <a:r>
              <a:rPr kumimoji="0" lang="de-DE" dirty="0"/>
              <a:t> </a:t>
            </a:r>
            <a:r>
              <a:rPr kumimoji="0" lang="de-DE" dirty="0" err="1"/>
              <a:t>of</a:t>
            </a:r>
            <a:r>
              <a:rPr kumimoji="0" lang="de-DE" dirty="0"/>
              <a:t> </a:t>
            </a:r>
            <a:r>
              <a:rPr kumimoji="0" lang="de-DE" dirty="0" err="1"/>
              <a:t>our</a:t>
            </a:r>
            <a:r>
              <a:rPr kumimoji="0" lang="de-DE" dirty="0"/>
              <a:t> </a:t>
            </a:r>
            <a:r>
              <a:rPr kumimoji="0" lang="de-DE" dirty="0" err="1"/>
              <a:t>image</a:t>
            </a:r>
            <a:r>
              <a:rPr kumimoji="0" lang="de-DE" dirty="0"/>
              <a:t> </a:t>
            </a:r>
            <a:r>
              <a:rPr kumimoji="0" lang="de-DE" dirty="0" err="1"/>
              <a:t>language</a:t>
            </a:r>
            <a:r>
              <a:rPr kumimoji="0" lang="de-DE" dirty="0"/>
              <a:t> </a:t>
            </a:r>
            <a:r>
              <a:rPr kumimoji="0" lang="de-DE" dirty="0" err="1"/>
              <a:t>and</a:t>
            </a:r>
            <a:r>
              <a:rPr kumimoji="0" lang="de-DE" dirty="0"/>
              <a:t> </a:t>
            </a:r>
            <a:r>
              <a:rPr kumimoji="0" lang="de-DE" dirty="0" err="1"/>
              <a:t>the</a:t>
            </a:r>
            <a:r>
              <a:rPr kumimoji="0" lang="de-DE" dirty="0"/>
              <a:t> </a:t>
            </a:r>
            <a:r>
              <a:rPr kumimoji="0" lang="de-DE" dirty="0" err="1"/>
              <a:t>copyright</a:t>
            </a:r>
            <a:r>
              <a:rPr kumimoji="0" lang="de-DE" dirty="0"/>
              <a:t>)</a:t>
            </a:r>
            <a:endParaRPr kumimoji="0" lang="en-US" dirty="0"/>
          </a:p>
        </p:txBody>
      </p:sp>
      <p:sp>
        <p:nvSpPr>
          <p:cNvPr id="11" name="Datumsplatzhalter 13"/>
          <p:cNvSpPr>
            <a:spLocks noGrp="1"/>
          </p:cNvSpPr>
          <p:nvPr>
            <p:ph type="dt" sz="half" idx="2"/>
          </p:nvPr>
        </p:nvSpPr>
        <p:spPr>
          <a:xfrm>
            <a:off x="494226" y="6256020"/>
            <a:ext cx="9189036" cy="121334"/>
          </a:xfrm>
          <a:prstGeom prst="rect">
            <a:avLst/>
          </a:prstGeom>
        </p:spPr>
        <p:txBody>
          <a:bodyPr lIns="0" anchor="ctr" anchorCtr="0"/>
          <a:lstStyle>
            <a:lvl1pPr marL="0" algn="l" defTabSz="1219200" rtl="0" eaLnBrk="1" latinLnBrk="0" hangingPunct="1">
              <a:defRPr lang="de-DE" sz="900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Date    Reporting Headcount_Fluctuation Plant &lt;xxx&gt; | First name Last name | PF-&lt;xxx&gt;</a:t>
            </a:r>
            <a:endParaRPr lang="de-DE" dirty="0"/>
          </a:p>
        </p:txBody>
      </p:sp>
      <p:pic>
        <p:nvPicPr>
          <p:cNvPr id="48" name="Bild 20" descr="DRX_LO1407_RGB_RZ.ep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6328" y="443541"/>
            <a:ext cx="1869927" cy="794512"/>
          </a:xfrm>
          <a:prstGeom prst="rect">
            <a:avLst/>
          </a:prstGeom>
        </p:spPr>
      </p:pic>
      <p:pic>
        <p:nvPicPr>
          <p:cNvPr id="50" name="Bild 19" descr="DRX_LO1407_Claim_RGB_RZ.eps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761" y="6350952"/>
            <a:ext cx="1869927" cy="155787"/>
          </a:xfrm>
          <a:prstGeom prst="rect">
            <a:avLst/>
          </a:prstGeom>
        </p:spPr>
      </p:pic>
      <p:cxnSp>
        <p:nvCxnSpPr>
          <p:cNvPr id="51" name="Gerade Verbindung 50"/>
          <p:cNvCxnSpPr/>
          <p:nvPr userDrawn="1"/>
        </p:nvCxnSpPr>
        <p:spPr>
          <a:xfrm>
            <a:off x="239674" y="6199176"/>
            <a:ext cx="1171582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94226" y="6366509"/>
            <a:ext cx="9184726" cy="215603"/>
          </a:xfrm>
          <a:prstGeom prst="rect">
            <a:avLst/>
          </a:prstGeom>
        </p:spPr>
        <p:txBody>
          <a:bodyPr lIns="0" anchor="b" anchorCtr="0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Internal: All rights reserved. Distribution within DRÄXLMAIER Group, customer and partners.</a:t>
            </a:r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95174" cy="6858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1120655" y="6381579"/>
            <a:ext cx="8451139" cy="21741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de-DE"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Date    Reporting Headcount_Fluctuation Plant &lt;xxx&gt; | First name Last name | PF-&lt;xxx&gt;</a:t>
            </a:r>
            <a:endParaRPr lang="de-DE" dirty="0"/>
          </a:p>
        </p:txBody>
      </p:sp>
      <p:sp>
        <p:nvSpPr>
          <p:cNvPr id="11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497047" y="6381581"/>
            <a:ext cx="623608" cy="215979"/>
          </a:xfrm>
          <a:prstGeom prst="rect">
            <a:avLst/>
          </a:prstGeom>
        </p:spPr>
        <p:txBody>
          <a:bodyPr vert="horz" lIns="0" tIns="0" rIns="0" bIns="0" anchor="ctr"/>
          <a:lstStyle>
            <a:lvl1pPr algn="l" eaLnBrk="1" latinLnBrk="0" hangingPunct="1">
              <a:defRPr kumimoji="0" sz="900" b="1">
                <a:solidFill>
                  <a:schemeClr val="bg1"/>
                </a:solidFill>
              </a:defRPr>
            </a:lvl1pPr>
          </a:lstStyle>
          <a:p>
            <a:fld id="{173FEA60-B56A-DE49-B4F9-939AB62E928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96038" y="6614732"/>
            <a:ext cx="9075756" cy="166777"/>
          </a:xfrm>
          <a:prstGeom prst="rect">
            <a:avLst/>
          </a:prstGeom>
        </p:spPr>
        <p:txBody>
          <a:bodyPr lIns="0" anchor="b" anchorCtr="0"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sz="800"/>
              <a:t>Internal: All rights reserved. Distribution within DRÄXLMAIER Group, customer and partners.</a:t>
            </a:r>
            <a:endParaRPr lang="de-DE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495301" y="2617824"/>
            <a:ext cx="11268075" cy="2267727"/>
          </a:xfrm>
        </p:spPr>
        <p:txBody>
          <a:bodyPr tIns="72000" bIns="72000" anchor="t"/>
          <a:lstStyle>
            <a:lvl1pPr>
              <a:defRPr sz="5999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Chapter</a:t>
            </a:r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495301" y="2617824"/>
            <a:ext cx="1126807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495301" y="4885551"/>
            <a:ext cx="1126807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Bild 20" descr="DRX_LO1407_RGB_RZ.eps"/>
          <p:cNvPicPr>
            <a:picLocks noChangeAspect="1"/>
          </p:cNvPicPr>
          <p:nvPr userDrawn="1"/>
        </p:nvPicPr>
        <p:blipFill>
          <a:blip r:embed="rId2" cstate="print">
            <a:lum bright="100000" contras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6328" y="443541"/>
            <a:ext cx="1869927" cy="794512"/>
          </a:xfrm>
          <a:prstGeom prst="rect">
            <a:avLst/>
          </a:prstGeom>
        </p:spPr>
      </p:pic>
      <p:pic>
        <p:nvPicPr>
          <p:cNvPr id="22" name="Bild 4" descr="DRX_LO1407_Claim_RGB_RZ.eps"/>
          <p:cNvPicPr>
            <a:picLocks noChangeAspect="1"/>
          </p:cNvPicPr>
          <p:nvPr userDrawn="1"/>
        </p:nvPicPr>
        <p:blipFill>
          <a:blip r:embed="rId3" cstate="print">
            <a:lum bright="100000" contras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766" y="6541882"/>
            <a:ext cx="1869927" cy="1557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Chapter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95174" cy="6858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1120655" y="6381579"/>
            <a:ext cx="8451139" cy="21741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de-DE"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Date    Reporting Headcount_Fluctuation Plant &lt;xxx&gt; | First name Last name | PF-&lt;xxx&gt;</a:t>
            </a:r>
            <a:endParaRPr lang="de-DE" dirty="0"/>
          </a:p>
        </p:txBody>
      </p:sp>
      <p:sp>
        <p:nvSpPr>
          <p:cNvPr id="11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497047" y="6381581"/>
            <a:ext cx="623608" cy="215979"/>
          </a:xfrm>
          <a:prstGeom prst="rect">
            <a:avLst/>
          </a:prstGeom>
        </p:spPr>
        <p:txBody>
          <a:bodyPr vert="horz" lIns="0" tIns="0" rIns="0" bIns="0" anchor="ctr"/>
          <a:lstStyle>
            <a:lvl1pPr algn="l" eaLnBrk="1" latinLnBrk="0" hangingPunct="1">
              <a:defRPr kumimoji="0" sz="900" b="1">
                <a:solidFill>
                  <a:schemeClr val="bg1"/>
                </a:solidFill>
              </a:defRPr>
            </a:lvl1pPr>
          </a:lstStyle>
          <a:p>
            <a:fld id="{173FEA60-B56A-DE49-B4F9-939AB62E928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96038" y="6614732"/>
            <a:ext cx="9075756" cy="166777"/>
          </a:xfrm>
          <a:prstGeom prst="rect">
            <a:avLst/>
          </a:prstGeom>
        </p:spPr>
        <p:txBody>
          <a:bodyPr lIns="0" anchor="b" anchorCtr="0"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sz="800"/>
              <a:t>Internal: All rights reserved. Distribution within DRÄXLMAIER Group, customer and partners.</a:t>
            </a:r>
            <a:endParaRPr lang="de-DE" dirty="0"/>
          </a:p>
        </p:txBody>
      </p:sp>
      <p:pic>
        <p:nvPicPr>
          <p:cNvPr id="17" name="Bild 20" descr="DRX_LO1407_RGB_RZ.eps"/>
          <p:cNvPicPr>
            <a:picLocks noChangeAspect="1"/>
          </p:cNvPicPr>
          <p:nvPr userDrawn="1"/>
        </p:nvPicPr>
        <p:blipFill>
          <a:blip r:embed="rId2" cstate="print">
            <a:lum bright="100000" contras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6328" y="443541"/>
            <a:ext cx="1869927" cy="794512"/>
          </a:xfrm>
          <a:prstGeom prst="rect">
            <a:avLst/>
          </a:prstGeom>
        </p:spPr>
      </p:pic>
      <p:pic>
        <p:nvPicPr>
          <p:cNvPr id="22" name="Bild 4" descr="DRX_LO1407_Claim_RGB_RZ.eps"/>
          <p:cNvPicPr>
            <a:picLocks noChangeAspect="1"/>
          </p:cNvPicPr>
          <p:nvPr userDrawn="1"/>
        </p:nvPicPr>
        <p:blipFill>
          <a:blip r:embed="rId3" cstate="print">
            <a:lum bright="100000" contras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766" y="6541882"/>
            <a:ext cx="1869927" cy="1557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9"/>
          <p:cNvSpPr>
            <a:spLocks noGrp="1"/>
          </p:cNvSpPr>
          <p:nvPr>
            <p:ph type="dt" sz="half" idx="2"/>
          </p:nvPr>
        </p:nvSpPr>
        <p:spPr>
          <a:xfrm>
            <a:off x="324001" y="6381579"/>
            <a:ext cx="9247794" cy="21741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de-DE" sz="800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Date    Topic of the presentation | First name Last name | Organizational unit</a:t>
            </a:r>
            <a:endParaRPr lang="en-US" dirty="0"/>
          </a:p>
        </p:txBody>
      </p:sp>
      <p:sp>
        <p:nvSpPr>
          <p:cNvPr id="9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1245980" y="6506742"/>
            <a:ext cx="623608" cy="215979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800" b="1">
                <a:solidFill>
                  <a:schemeClr val="accent2"/>
                </a:solidFill>
              </a:defRPr>
            </a:lvl1pPr>
          </a:lstStyle>
          <a:p>
            <a:fld id="{173FEA60-B56A-DE49-B4F9-939AB62E928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24001" y="6614732"/>
            <a:ext cx="9247793" cy="166777"/>
          </a:xfrm>
          <a:prstGeom prst="rect">
            <a:avLst/>
          </a:prstGeom>
        </p:spPr>
        <p:txBody>
          <a:bodyPr lIns="0" tIns="60972" rIns="121944" bIns="60972" anchor="b" anchorCtr="0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Internal: All rights reserved. Distribution within DRÄXLMAIER Group, customer and partners.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8915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s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88" y="0"/>
            <a:ext cx="12192000" cy="6858000"/>
          </a:xfrm>
          <a:prstGeom prst="rect">
            <a:avLst/>
          </a:prstGeom>
          <a:noFill/>
        </p:spPr>
      </p:pic>
      <p:pic>
        <p:nvPicPr>
          <p:cNvPr id="21" name="Bild 20" descr="DRX_LO1407_RGB_RZ.eps"/>
          <p:cNvPicPr>
            <a:picLocks noChangeAspect="1"/>
          </p:cNvPicPr>
          <p:nvPr userDrawn="1"/>
        </p:nvPicPr>
        <p:blipFill>
          <a:blip r:embed="rId3" cstate="print">
            <a:lum bright="-100000" contras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584" y="1517430"/>
            <a:ext cx="1018152" cy="432603"/>
          </a:xfrm>
          <a:prstGeom prst="rect">
            <a:avLst/>
          </a:prstGeom>
        </p:spPr>
      </p:pic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Internal: All rights reserved. Distribution within DRÄXLMAIER Group, customer and partners.</a:t>
            </a:r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Content title+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430" y="444501"/>
            <a:ext cx="8936777" cy="86036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490976" y="1684867"/>
            <a:ext cx="11260740" cy="4624453"/>
          </a:xfrm>
        </p:spPr>
        <p:txBody>
          <a:bodyPr/>
          <a:lstStyle>
            <a:lvl1pPr>
              <a:tabLst/>
              <a:defRPr/>
            </a:lvl1pPr>
            <a:lvl2pPr marL="243417" indent="-243417">
              <a:defRPr/>
            </a:lvl2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Datumsplatzhalter 9"/>
          <p:cNvSpPr>
            <a:spLocks noGrp="1"/>
          </p:cNvSpPr>
          <p:nvPr>
            <p:ph type="dt" sz="half" idx="2"/>
          </p:nvPr>
        </p:nvSpPr>
        <p:spPr>
          <a:xfrm>
            <a:off x="1120655" y="6381579"/>
            <a:ext cx="8451139" cy="21741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de-DE" sz="900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Date    Reporting Headcount_Fluctuation Plant &lt;xxx&gt; | First name Last name | PF-&lt;xxx&gt;</a:t>
            </a:r>
            <a:endParaRPr lang="de-DE" dirty="0"/>
          </a:p>
        </p:txBody>
      </p:sp>
      <p:sp>
        <p:nvSpPr>
          <p:cNvPr id="9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497047" y="6381581"/>
            <a:ext cx="623608" cy="215979"/>
          </a:xfrm>
          <a:prstGeom prst="rect">
            <a:avLst/>
          </a:prstGeom>
        </p:spPr>
        <p:txBody>
          <a:bodyPr vert="horz" lIns="0" tIns="0" rIns="0" bIns="0" anchor="ctr"/>
          <a:lstStyle>
            <a:lvl1pPr algn="l" eaLnBrk="1" latinLnBrk="0" hangingPunct="1">
              <a:defRPr kumimoji="0" sz="900" b="1">
                <a:solidFill>
                  <a:schemeClr val="accent2"/>
                </a:solidFill>
              </a:defRPr>
            </a:lvl1pPr>
          </a:lstStyle>
          <a:p>
            <a:fld id="{173FEA60-B56A-DE49-B4F9-939AB62E928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96038" y="6614732"/>
            <a:ext cx="9075756" cy="166777"/>
          </a:xfrm>
          <a:prstGeom prst="rect">
            <a:avLst/>
          </a:prstGeom>
        </p:spPr>
        <p:txBody>
          <a:bodyPr lIns="0" anchor="b" anchorCtr="0"/>
          <a:lstStyle>
            <a:lvl1pPr>
              <a:defRPr sz="900">
                <a:solidFill>
                  <a:schemeClr val="accent2"/>
                </a:solidFill>
              </a:defRPr>
            </a:lvl1pPr>
          </a:lstStyle>
          <a:p>
            <a:r>
              <a:rPr lang="en-US" sz="800" dirty="0"/>
              <a:t>Internal: All rights reserved. Distribution within DRÄXLMAIER Group, customer and partners.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title+1 text box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-1" y="2648932"/>
            <a:ext cx="12195175" cy="3727379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430" y="444501"/>
            <a:ext cx="8936777" cy="86036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490976" y="1684867"/>
            <a:ext cx="11260740" cy="4624453"/>
          </a:xfrm>
        </p:spPr>
        <p:txBody>
          <a:bodyPr/>
          <a:lstStyle>
            <a:lvl1pPr>
              <a:tabLst/>
              <a:defRPr/>
            </a:lvl1pPr>
            <a:lvl2pPr marL="243417" indent="-243417">
              <a:defRPr/>
            </a:lvl2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Datumsplatzhalter 9"/>
          <p:cNvSpPr>
            <a:spLocks noGrp="1"/>
          </p:cNvSpPr>
          <p:nvPr>
            <p:ph type="dt" sz="half" idx="2"/>
          </p:nvPr>
        </p:nvSpPr>
        <p:spPr>
          <a:xfrm>
            <a:off x="1120655" y="6381579"/>
            <a:ext cx="8451139" cy="21741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de-DE" sz="900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Date    Reporting Headcount_Fluctuation Plant &lt;xxx&gt; | First name Last name | PF-&lt;xxx&gt;</a:t>
            </a:r>
            <a:endParaRPr lang="de-DE" dirty="0"/>
          </a:p>
        </p:txBody>
      </p:sp>
      <p:sp>
        <p:nvSpPr>
          <p:cNvPr id="9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497047" y="6381581"/>
            <a:ext cx="623608" cy="215979"/>
          </a:xfrm>
          <a:prstGeom prst="rect">
            <a:avLst/>
          </a:prstGeom>
        </p:spPr>
        <p:txBody>
          <a:bodyPr vert="horz" lIns="0" tIns="0" rIns="0" bIns="0" anchor="ctr"/>
          <a:lstStyle>
            <a:lvl1pPr algn="l" eaLnBrk="1" latinLnBrk="0" hangingPunct="1">
              <a:defRPr kumimoji="0" sz="900" b="1">
                <a:solidFill>
                  <a:schemeClr val="accent2"/>
                </a:solidFill>
              </a:defRPr>
            </a:lvl1pPr>
          </a:lstStyle>
          <a:p>
            <a:fld id="{173FEA60-B56A-DE49-B4F9-939AB62E928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96038" y="6614732"/>
            <a:ext cx="9075756" cy="166777"/>
          </a:xfrm>
          <a:prstGeom prst="rect">
            <a:avLst/>
          </a:prstGeom>
        </p:spPr>
        <p:txBody>
          <a:bodyPr lIns="0" anchor="b" anchorCtr="0"/>
          <a:lstStyle>
            <a:lvl1pPr>
              <a:defRPr sz="900">
                <a:solidFill>
                  <a:schemeClr val="accent2"/>
                </a:solidFill>
              </a:defRPr>
            </a:lvl1pPr>
          </a:lstStyle>
          <a:p>
            <a:r>
              <a:rPr lang="en-US" sz="800" dirty="0"/>
              <a:t>Internal: All rights reserved. Distribution within DRÄXLMAIER Group, customer and partners.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5103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Content title+1 text box fig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12"/>
          <p:cNvSpPr>
            <a:spLocks noGrp="1"/>
          </p:cNvSpPr>
          <p:nvPr>
            <p:ph sz="quarter" idx="13"/>
          </p:nvPr>
        </p:nvSpPr>
        <p:spPr>
          <a:xfrm>
            <a:off x="490974" y="1684868"/>
            <a:ext cx="11260740" cy="4624889"/>
          </a:xfrm>
          <a:prstGeom prst="rect">
            <a:avLst/>
          </a:prstGeom>
        </p:spPr>
        <p:txBody>
          <a:bodyPr/>
          <a:lstStyle>
            <a:lvl1pPr>
              <a:tabLst/>
              <a:defRPr/>
            </a:lvl1pPr>
            <a:lvl2pPr marL="355600" indent="-355600">
              <a:buFont typeface="+mj-lt"/>
              <a:buAutoNum type="arabicPeriod"/>
              <a:tabLst>
                <a:tab pos="353484" algn="l"/>
              </a:tabLst>
              <a:defRPr/>
            </a:lvl2pPr>
            <a:lvl3pPr marL="599017" indent="-361951">
              <a:buFont typeface="+mj-lt"/>
              <a:buAutoNum type="arabicPeriod"/>
              <a:defRPr/>
            </a:lvl3pPr>
            <a:lvl4pPr marL="833966" indent="-355600">
              <a:buFont typeface="+mj-lt"/>
              <a:buAutoNum type="arabicPeriod"/>
              <a:defRPr/>
            </a:lvl4pPr>
            <a:lvl5pPr marL="1077383" indent="-357717">
              <a:buFont typeface="+mj-lt"/>
              <a:buAutoNum type="arabicPeriod"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Datumsplatzhalter 9"/>
          <p:cNvSpPr>
            <a:spLocks noGrp="1"/>
          </p:cNvSpPr>
          <p:nvPr>
            <p:ph type="dt" sz="half" idx="2"/>
          </p:nvPr>
        </p:nvSpPr>
        <p:spPr>
          <a:xfrm>
            <a:off x="1120655" y="6381579"/>
            <a:ext cx="8451139" cy="21741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de-DE" sz="900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Date    Reporting Headcount_Fluctuation Plant &lt;xxx&gt; | First name Last name | PF-&lt;xxx&gt;</a:t>
            </a:r>
            <a:endParaRPr lang="de-DE" dirty="0"/>
          </a:p>
        </p:txBody>
      </p:sp>
      <p:sp>
        <p:nvSpPr>
          <p:cNvPr id="9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497047" y="6381581"/>
            <a:ext cx="623608" cy="215979"/>
          </a:xfrm>
          <a:prstGeom prst="rect">
            <a:avLst/>
          </a:prstGeom>
        </p:spPr>
        <p:txBody>
          <a:bodyPr vert="horz" lIns="0" tIns="0" rIns="0" bIns="0" anchor="ctr"/>
          <a:lstStyle>
            <a:lvl1pPr algn="l" eaLnBrk="1" latinLnBrk="0" hangingPunct="1">
              <a:defRPr kumimoji="0" sz="900" b="1">
                <a:solidFill>
                  <a:schemeClr val="accent2"/>
                </a:solidFill>
              </a:defRPr>
            </a:lvl1pPr>
          </a:lstStyle>
          <a:p>
            <a:fld id="{173FEA60-B56A-DE49-B4F9-939AB62E928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495430" y="444501"/>
            <a:ext cx="8936777" cy="86036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96038" y="6614732"/>
            <a:ext cx="9075756" cy="166777"/>
          </a:xfrm>
          <a:prstGeom prst="rect">
            <a:avLst/>
          </a:prstGeom>
        </p:spPr>
        <p:txBody>
          <a:bodyPr lIns="0" anchor="b" anchorCtr="0"/>
          <a:lstStyle>
            <a:lvl1pPr>
              <a:defRPr sz="900">
                <a:solidFill>
                  <a:schemeClr val="accent2"/>
                </a:solidFill>
              </a:defRPr>
            </a:lvl1pPr>
          </a:lstStyle>
          <a:p>
            <a:r>
              <a:rPr lang="en-US" sz="800" dirty="0"/>
              <a:t>Internal: All rights reserved. Distribution within DRÄXLMAIER Group, customer and partners.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8335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Content title+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90975" y="1684867"/>
            <a:ext cx="5448234" cy="4624891"/>
          </a:xfrm>
        </p:spPr>
        <p:txBody>
          <a:bodyPr/>
          <a:lstStyle>
            <a:lvl2pPr>
              <a:tabLst/>
              <a:defRPr/>
            </a:lvl2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6243259" y="1684867"/>
            <a:ext cx="5508457" cy="4624891"/>
          </a:xfrm>
        </p:spPr>
        <p:txBody>
          <a:bodyPr/>
          <a:lstStyle>
            <a:lvl3pPr>
              <a:tabLst/>
              <a:defRPr/>
            </a:lvl3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Datumsplatzhalter 9"/>
          <p:cNvSpPr>
            <a:spLocks noGrp="1"/>
          </p:cNvSpPr>
          <p:nvPr>
            <p:ph type="dt" sz="half" idx="2"/>
          </p:nvPr>
        </p:nvSpPr>
        <p:spPr>
          <a:xfrm>
            <a:off x="1120655" y="6381579"/>
            <a:ext cx="8451139" cy="21741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de-DE" sz="900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Date    Reporting Headcount_Fluctuation Plant &lt;xxx&gt; | First name Last name | PF-&lt;xxx&gt;</a:t>
            </a:r>
            <a:endParaRPr lang="de-DE" dirty="0"/>
          </a:p>
        </p:txBody>
      </p:sp>
      <p:sp>
        <p:nvSpPr>
          <p:cNvPr id="1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497047" y="6381581"/>
            <a:ext cx="623608" cy="215979"/>
          </a:xfrm>
          <a:prstGeom prst="rect">
            <a:avLst/>
          </a:prstGeom>
        </p:spPr>
        <p:txBody>
          <a:bodyPr vert="horz" lIns="0" tIns="0" rIns="0" bIns="0" anchor="ctr"/>
          <a:lstStyle>
            <a:lvl1pPr algn="l" eaLnBrk="1" latinLnBrk="0" hangingPunct="1">
              <a:defRPr kumimoji="0" sz="900" b="1">
                <a:solidFill>
                  <a:schemeClr val="accent2"/>
                </a:solidFill>
              </a:defRPr>
            </a:lvl1pPr>
          </a:lstStyle>
          <a:p>
            <a:fld id="{173FEA60-B56A-DE49-B4F9-939AB62E928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95430" y="444501"/>
            <a:ext cx="8936777" cy="86036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96038" y="6614732"/>
            <a:ext cx="9075756" cy="166777"/>
          </a:xfrm>
          <a:prstGeom prst="rect">
            <a:avLst/>
          </a:prstGeom>
        </p:spPr>
        <p:txBody>
          <a:bodyPr lIns="0" anchor="b" anchorCtr="0"/>
          <a:lstStyle>
            <a:lvl1pPr>
              <a:defRPr sz="900">
                <a:solidFill>
                  <a:schemeClr val="accent2"/>
                </a:solidFill>
              </a:defRPr>
            </a:lvl1pPr>
          </a:lstStyle>
          <a:p>
            <a:r>
              <a:rPr lang="en-US" sz="800" dirty="0"/>
              <a:t>Internal: All rights reserved. Distribution within DRÄXLMAIER Group, customer and partners.</a:t>
            </a:r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Content title+graphic/picture/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9"/>
          <p:cNvSpPr>
            <a:spLocks noGrp="1"/>
          </p:cNvSpPr>
          <p:nvPr>
            <p:ph sz="quarter" idx="13" hasCustomPrompt="1"/>
          </p:nvPr>
        </p:nvSpPr>
        <p:spPr>
          <a:xfrm>
            <a:off x="490974" y="1684867"/>
            <a:ext cx="11260740" cy="4624891"/>
          </a:xfrm>
          <a:prstGeom prst="rect">
            <a:avLst/>
          </a:prstGeom>
        </p:spPr>
        <p:txBody>
          <a:bodyPr/>
          <a:lstStyle>
            <a:lvl1pPr marL="0" marR="0" indent="0" algn="l" defTabSz="1219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 baseline="0"/>
            </a:lvl1pPr>
          </a:lstStyle>
          <a:p>
            <a:pPr marL="365760" marR="0" lvl="0" indent="-365760" algn="l" defTabSz="1219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lang="de-DE" dirty="0"/>
              <a:t>Platzhalter für Grafik, Bild oder Tabelle etc.</a:t>
            </a:r>
          </a:p>
          <a:p>
            <a:pPr lvl="0"/>
            <a:endParaRPr lang="de-DE" dirty="0"/>
          </a:p>
        </p:txBody>
      </p:sp>
      <p:sp>
        <p:nvSpPr>
          <p:cNvPr id="8" name="Datumsplatzhalter 9"/>
          <p:cNvSpPr>
            <a:spLocks noGrp="1"/>
          </p:cNvSpPr>
          <p:nvPr>
            <p:ph type="dt" sz="half" idx="2"/>
          </p:nvPr>
        </p:nvSpPr>
        <p:spPr>
          <a:xfrm>
            <a:off x="1120655" y="6381579"/>
            <a:ext cx="8451139" cy="21741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de-DE" sz="900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Date    Reporting Headcount_Fluctuation Plant &lt;xxx&gt; | First name Last name | PF-&lt;xxx&gt;</a:t>
            </a:r>
            <a:endParaRPr lang="de-DE" dirty="0"/>
          </a:p>
        </p:txBody>
      </p:sp>
      <p:sp>
        <p:nvSpPr>
          <p:cNvPr id="12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497047" y="6381581"/>
            <a:ext cx="623608" cy="215979"/>
          </a:xfrm>
          <a:prstGeom prst="rect">
            <a:avLst/>
          </a:prstGeom>
        </p:spPr>
        <p:txBody>
          <a:bodyPr vert="horz" lIns="0" tIns="0" rIns="0" bIns="0" anchor="ctr"/>
          <a:lstStyle>
            <a:lvl1pPr algn="l" eaLnBrk="1" latinLnBrk="0" hangingPunct="1">
              <a:defRPr kumimoji="0" sz="900" b="1">
                <a:solidFill>
                  <a:schemeClr val="accent2"/>
                </a:solidFill>
              </a:defRPr>
            </a:lvl1pPr>
          </a:lstStyle>
          <a:p>
            <a:fld id="{173FEA60-B56A-DE49-B4F9-939AB62E928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495430" y="444501"/>
            <a:ext cx="8936777" cy="86036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96038" y="6614732"/>
            <a:ext cx="9075756" cy="166777"/>
          </a:xfrm>
          <a:prstGeom prst="rect">
            <a:avLst/>
          </a:prstGeom>
        </p:spPr>
        <p:txBody>
          <a:bodyPr lIns="0" anchor="b" anchorCtr="0"/>
          <a:lstStyle>
            <a:lvl1pPr>
              <a:defRPr sz="900">
                <a:solidFill>
                  <a:schemeClr val="accent2"/>
                </a:solidFill>
              </a:defRPr>
            </a:lvl1pPr>
          </a:lstStyle>
          <a:p>
            <a:r>
              <a:rPr lang="en-US" sz="800" dirty="0"/>
              <a:t>Internal: All rights reserved. Distribution within DRÄXLMAIER Group, customer and partners.</a:t>
            </a:r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Content title+1 graphic/picture/chart +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5" hasCustomPrompt="1"/>
          </p:nvPr>
        </p:nvSpPr>
        <p:spPr>
          <a:xfrm>
            <a:off x="490975" y="1684868"/>
            <a:ext cx="5456153" cy="4624889"/>
          </a:xfrm>
          <a:prstGeom prst="rect">
            <a:avLst/>
          </a:prstGeom>
        </p:spPr>
        <p:txBody>
          <a:bodyPr/>
          <a:lstStyle>
            <a:lvl1pPr marL="0" marR="0" indent="0" algn="l" defTabSz="1219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 baseline="0"/>
            </a:lvl1pPr>
          </a:lstStyle>
          <a:p>
            <a:pPr marL="365760" marR="0" lvl="0" indent="-365760" algn="l" defTabSz="1219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lang="de-DE" dirty="0"/>
              <a:t>Platzhalter für Grafik, Bild oder Tabelle etc.</a:t>
            </a:r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240130" y="1684808"/>
            <a:ext cx="5511587" cy="4624945"/>
          </a:xfrm>
        </p:spPr>
        <p:txBody>
          <a:bodyPr/>
          <a:lstStyle>
            <a:lvl1pPr>
              <a:tabLst/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Datumsplatzhalter 9"/>
          <p:cNvSpPr>
            <a:spLocks noGrp="1"/>
          </p:cNvSpPr>
          <p:nvPr>
            <p:ph type="dt" sz="half" idx="2"/>
          </p:nvPr>
        </p:nvSpPr>
        <p:spPr>
          <a:xfrm>
            <a:off x="1120655" y="6381579"/>
            <a:ext cx="8451139" cy="21741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de-DE" sz="900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Date    Reporting Headcount_Fluctuation Plant &lt;xxx&gt; | First name Last name | PF-&lt;xxx&gt;</a:t>
            </a:r>
            <a:endParaRPr lang="de-DE" dirty="0"/>
          </a:p>
        </p:txBody>
      </p:sp>
      <p:sp>
        <p:nvSpPr>
          <p:cNvPr id="14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497047" y="6381581"/>
            <a:ext cx="623608" cy="215979"/>
          </a:xfrm>
          <a:prstGeom prst="rect">
            <a:avLst/>
          </a:prstGeom>
        </p:spPr>
        <p:txBody>
          <a:bodyPr vert="horz" lIns="0" tIns="0" rIns="0" bIns="0" anchor="ctr"/>
          <a:lstStyle>
            <a:lvl1pPr algn="l" eaLnBrk="1" latinLnBrk="0" hangingPunct="1">
              <a:defRPr kumimoji="0" sz="900" b="1">
                <a:solidFill>
                  <a:schemeClr val="accent2"/>
                </a:solidFill>
              </a:defRPr>
            </a:lvl1pPr>
          </a:lstStyle>
          <a:p>
            <a:fld id="{173FEA60-B56A-DE49-B4F9-939AB62E928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6" name="Titel 1"/>
          <p:cNvSpPr>
            <a:spLocks noGrp="1"/>
          </p:cNvSpPr>
          <p:nvPr>
            <p:ph type="title"/>
          </p:nvPr>
        </p:nvSpPr>
        <p:spPr>
          <a:xfrm>
            <a:off x="495430" y="444501"/>
            <a:ext cx="8936777" cy="86036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96038" y="6614732"/>
            <a:ext cx="9075756" cy="166777"/>
          </a:xfrm>
          <a:prstGeom prst="rect">
            <a:avLst/>
          </a:prstGeom>
        </p:spPr>
        <p:txBody>
          <a:bodyPr lIns="0" anchor="b" anchorCtr="0"/>
          <a:lstStyle>
            <a:lvl1pPr>
              <a:defRPr sz="900">
                <a:solidFill>
                  <a:schemeClr val="accent2"/>
                </a:solidFill>
              </a:defRPr>
            </a:lvl1pPr>
          </a:lstStyle>
          <a:p>
            <a:r>
              <a:rPr lang="en-US" sz="800" dirty="0"/>
              <a:t>Internal: All rights reserved. Distribution within DRÄXLMAIER Group, customer and partners.</a:t>
            </a:r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Conten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1120655" y="6381579"/>
            <a:ext cx="8451139" cy="21741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de-DE" sz="900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Date    Reporting Headcount_Fluctuation Plant &lt;xxx&gt; | First name Last name | PF-&lt;xxx&gt;</a:t>
            </a:r>
            <a:endParaRPr lang="de-DE" dirty="0"/>
          </a:p>
        </p:txBody>
      </p:sp>
      <p:sp>
        <p:nvSpPr>
          <p:cNvPr id="11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497047" y="6381581"/>
            <a:ext cx="623608" cy="215979"/>
          </a:xfrm>
          <a:prstGeom prst="rect">
            <a:avLst/>
          </a:prstGeom>
        </p:spPr>
        <p:txBody>
          <a:bodyPr vert="horz" lIns="0" tIns="0" rIns="0" bIns="0" anchor="ctr"/>
          <a:lstStyle>
            <a:lvl1pPr algn="l" eaLnBrk="1" latinLnBrk="0" hangingPunct="1">
              <a:defRPr kumimoji="0" sz="900" b="1">
                <a:solidFill>
                  <a:schemeClr val="accent2"/>
                </a:solidFill>
              </a:defRPr>
            </a:lvl1pPr>
          </a:lstStyle>
          <a:p>
            <a:fld id="{173FEA60-B56A-DE49-B4F9-939AB62E928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96038" y="6614732"/>
            <a:ext cx="9075756" cy="166777"/>
          </a:xfrm>
          <a:prstGeom prst="rect">
            <a:avLst/>
          </a:prstGeom>
        </p:spPr>
        <p:txBody>
          <a:bodyPr lIns="0" anchor="b" anchorCtr="0"/>
          <a:lstStyle>
            <a:lvl1pPr>
              <a:defRPr sz="900">
                <a:solidFill>
                  <a:schemeClr val="accent2"/>
                </a:solidFill>
              </a:defRPr>
            </a:lvl1pPr>
          </a:lstStyle>
          <a:p>
            <a:r>
              <a:rPr lang="en-US" sz="800" dirty="0"/>
              <a:t>Internal: All rights reserved. Distribution within DRÄXLMAIER Group, customer and partners.</a:t>
            </a:r>
            <a:endParaRPr lang="de-DE" dirty="0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95430" y="444501"/>
            <a:ext cx="8936777" cy="86036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20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23" Type="http://schemas.openxmlformats.org/officeDocument/2006/relationships/image" Target="../media/image4.emf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Relationship Id="rId22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296748926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5" name="think-cell Folie" r:id="rId20" imgW="532" imgH="533" progId="TCLayout.ActiveDocument.1">
                  <p:embed/>
                </p:oleObj>
              </mc:Choice>
              <mc:Fallback>
                <p:oleObj name="think-cell Folie" r:id="rId20" imgW="532" imgH="53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hteck 1" hidden="1"/>
          <p:cNvSpPr/>
          <p:nvPr userDrawn="1">
            <p:custDataLst>
              <p:tags r:id="rId1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de-DE" sz="2699" b="1" i="0" baseline="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95430" y="443542"/>
            <a:ext cx="8936777" cy="861319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/>
          <a:p>
            <a:r>
              <a:rPr kumimoji="0" lang="de-DE" dirty="0"/>
              <a:t>Titelmasterformat durch Klicken bearbeiten</a:t>
            </a:r>
            <a:endParaRPr kumimoji="0"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idx="1"/>
          </p:nvPr>
        </p:nvSpPr>
        <p:spPr>
          <a:xfrm>
            <a:off x="495430" y="1684867"/>
            <a:ext cx="11256285" cy="462445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21" name="Bild 20" descr="DRX_LO1407_RGB_RZ.eps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6328" y="443541"/>
            <a:ext cx="1869927" cy="794512"/>
          </a:xfrm>
          <a:prstGeom prst="rect">
            <a:avLst/>
          </a:prstGeom>
        </p:spPr>
      </p:pic>
      <p:pic>
        <p:nvPicPr>
          <p:cNvPr id="25" name="Bild 4" descr="DRX_LO1407_Claim_RGB_RZ.eps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766" y="6541882"/>
            <a:ext cx="1869927" cy="155787"/>
          </a:xfrm>
          <a:prstGeom prst="rect">
            <a:avLst/>
          </a:prstGeom>
        </p:spPr>
      </p:pic>
      <p:cxnSp>
        <p:nvCxnSpPr>
          <p:cNvPr id="26" name="Gerade Verbindung 25"/>
          <p:cNvCxnSpPr/>
          <p:nvPr>
            <p:custDataLst>
              <p:tags r:id="rId19"/>
            </p:custDataLst>
          </p:nvPr>
        </p:nvCxnSpPr>
        <p:spPr>
          <a:xfrm flipV="1">
            <a:off x="1" y="6381582"/>
            <a:ext cx="12195175" cy="1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umsplatzhalter 9"/>
          <p:cNvSpPr>
            <a:spLocks noGrp="1"/>
          </p:cNvSpPr>
          <p:nvPr>
            <p:ph type="dt" sz="half" idx="2"/>
          </p:nvPr>
        </p:nvSpPr>
        <p:spPr>
          <a:xfrm>
            <a:off x="1120655" y="6381579"/>
            <a:ext cx="8451139" cy="21741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de-DE" sz="900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Date    Reporting Headcount_Fluctuation Plant &lt;xxx&gt; | First name Last name | PF-&lt;xxx&gt;</a:t>
            </a:r>
            <a:endParaRPr lang="de-DE" dirty="0"/>
          </a:p>
        </p:txBody>
      </p:sp>
      <p:sp>
        <p:nvSpPr>
          <p:cNvPr id="1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497047" y="6381581"/>
            <a:ext cx="623608" cy="215979"/>
          </a:xfrm>
          <a:prstGeom prst="rect">
            <a:avLst/>
          </a:prstGeom>
        </p:spPr>
        <p:txBody>
          <a:bodyPr vert="horz" lIns="0" tIns="0" rIns="0" bIns="0" anchor="ctr"/>
          <a:lstStyle>
            <a:lvl1pPr algn="l" eaLnBrk="1" latinLnBrk="0" hangingPunct="1">
              <a:defRPr kumimoji="0" sz="900" b="1">
                <a:solidFill>
                  <a:schemeClr val="accent2"/>
                </a:solidFill>
              </a:defRPr>
            </a:lvl1pPr>
          </a:lstStyle>
          <a:p>
            <a:fld id="{173FEA60-B56A-DE49-B4F9-939AB62E928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96038" y="6614732"/>
            <a:ext cx="9075756" cy="166777"/>
          </a:xfrm>
          <a:prstGeom prst="rect">
            <a:avLst/>
          </a:prstGeom>
        </p:spPr>
        <p:txBody>
          <a:bodyPr lIns="0" tIns="60972" rIns="121944" bIns="60972" anchor="b" anchorCtr="0"/>
          <a:lstStyle>
            <a:lvl1pPr>
              <a:defRPr sz="900">
                <a:solidFill>
                  <a:schemeClr val="accent2"/>
                </a:solidFill>
              </a:defRPr>
            </a:lvl1pPr>
          </a:lstStyle>
          <a:p>
            <a:r>
              <a:rPr lang="en-US" sz="800" dirty="0"/>
              <a:t>Internal: All rights reserved. Distribution within DRÄXLMAIER Group, customer and partners.</a:t>
            </a:r>
            <a:endParaRPr lang="de-DE" dirty="0"/>
          </a:p>
        </p:txBody>
      </p:sp>
      <p:sp>
        <p:nvSpPr>
          <p:cNvPr id="4" name="MSIPCMContentMarking" descr="{&quot;HashCode&quot;:-464112158,&quot;Placement&quot;:&quot;Footer&quot;,&quot;Top&quot;:524.1047,&quot;Left&quot;:0.0,&quot;SlideWidth&quot;:960,&quot;SlideHeight&quot;:540}">
            <a:extLst>
              <a:ext uri="{FF2B5EF4-FFF2-40B4-BE49-F238E27FC236}">
                <a16:creationId xmlns:a16="http://schemas.microsoft.com/office/drawing/2014/main" id="{34C7D529-3904-4D65-881B-0787D031A959}"/>
              </a:ext>
            </a:extLst>
          </p:cNvPr>
          <p:cNvSpPr txBox="1"/>
          <p:nvPr userDrawn="1"/>
        </p:nvSpPr>
        <p:spPr>
          <a:xfrm>
            <a:off x="0" y="6656129"/>
            <a:ext cx="3934875" cy="20187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700">
                <a:solidFill>
                  <a:srgbClr val="808080"/>
                </a:solidFill>
                <a:latin typeface="Arial" panose="020B0604020202020204" pitchFamily="34" charset="0"/>
              </a:rPr>
              <a:t>Internal: All rights reserved. Distribution within DRÄXLMAIER Group, customer and partners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73" r:id="rId3"/>
    <p:sldLayoutId id="2147483677" r:id="rId4"/>
    <p:sldLayoutId id="2147483672" r:id="rId5"/>
    <p:sldLayoutId id="2147483667" r:id="rId6"/>
    <p:sldLayoutId id="2147483666" r:id="rId7"/>
    <p:sldLayoutId id="2147483664" r:id="rId8"/>
    <p:sldLayoutId id="2147483670" r:id="rId9"/>
    <p:sldLayoutId id="2147483675" r:id="rId10"/>
    <p:sldLayoutId id="2147483676" r:id="rId11"/>
    <p:sldLayoutId id="2147483678" r:id="rId12"/>
  </p:sldLayoutIdLst>
  <p:hf sldNum="0" hdr="0"/>
  <p:txStyles>
    <p:titleStyle>
      <a:lvl1pPr algn="l" rtl="0" eaLnBrk="1" latinLnBrk="0" hangingPunct="1">
        <a:lnSpc>
          <a:spcPct val="100000"/>
        </a:lnSpc>
        <a:spcBef>
          <a:spcPct val="0"/>
        </a:spcBef>
        <a:spcAft>
          <a:spcPts val="800"/>
        </a:spcAft>
        <a:buNone/>
        <a:defRPr kumimoji="0" sz="2699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34951" indent="-234951" algn="l" rtl="0" eaLnBrk="1" latinLnBrk="0" hangingPunct="1">
        <a:spcBef>
          <a:spcPts val="800"/>
        </a:spcBef>
        <a:buClr>
          <a:schemeClr val="accent1"/>
        </a:buClr>
        <a:buSzPct val="100000"/>
        <a:buFontTx/>
        <a:buNone/>
        <a:tabLst>
          <a:tab pos="234951" algn="l"/>
        </a:tabLst>
        <a:defRPr kumimoji="0" sz="2000" kern="1200">
          <a:solidFill>
            <a:srgbClr val="020B13"/>
          </a:solidFill>
          <a:latin typeface="+mn-lt"/>
          <a:ea typeface="+mn-ea"/>
          <a:cs typeface="+mn-cs"/>
        </a:defRPr>
      </a:lvl1pPr>
      <a:lvl2pPr marL="239184" indent="-239184" algn="l" rtl="0" eaLnBrk="1" latinLnBrk="0" hangingPunct="1">
        <a:spcBef>
          <a:spcPts val="667"/>
        </a:spcBef>
        <a:buClr>
          <a:schemeClr val="accent1"/>
        </a:buClr>
        <a:buSzPct val="100000"/>
        <a:buFont typeface="Arial"/>
        <a:buChar char="•"/>
        <a:tabLst>
          <a:tab pos="234951" algn="l"/>
        </a:tabLst>
        <a:defRPr kumimoji="0" sz="2000" kern="1200">
          <a:solidFill>
            <a:srgbClr val="020B13"/>
          </a:solidFill>
          <a:latin typeface="+mn-lt"/>
          <a:ea typeface="+mn-ea"/>
          <a:cs typeface="+mn-cs"/>
        </a:defRPr>
      </a:lvl2pPr>
      <a:lvl3pPr marL="478366" indent="-239184" algn="l" rtl="0" eaLnBrk="1" latinLnBrk="0" hangingPunct="1">
        <a:spcBef>
          <a:spcPts val="667"/>
        </a:spcBef>
        <a:buClr>
          <a:schemeClr val="accent1"/>
        </a:buClr>
        <a:buSzPct val="100000"/>
        <a:buFont typeface="Arial"/>
        <a:buChar char="•"/>
        <a:tabLst>
          <a:tab pos="234951" algn="l"/>
        </a:tabLst>
        <a:defRPr kumimoji="0" sz="2000" kern="1200">
          <a:solidFill>
            <a:srgbClr val="020B13"/>
          </a:solidFill>
          <a:latin typeface="+mn-lt"/>
          <a:ea typeface="+mn-ea"/>
          <a:cs typeface="+mn-cs"/>
        </a:defRPr>
      </a:lvl3pPr>
      <a:lvl4pPr marL="719667" indent="-241300" algn="l" rtl="0" eaLnBrk="1" latinLnBrk="0" hangingPunct="1">
        <a:spcBef>
          <a:spcPts val="533"/>
        </a:spcBef>
        <a:buClr>
          <a:schemeClr val="accent1"/>
        </a:buClr>
        <a:buSzPct val="100000"/>
        <a:buFont typeface="Arial"/>
        <a:buChar char="•"/>
        <a:tabLst>
          <a:tab pos="234951" algn="l"/>
        </a:tabLst>
        <a:defRPr kumimoji="0" sz="2000" kern="1200">
          <a:solidFill>
            <a:srgbClr val="020B13"/>
          </a:solidFill>
          <a:latin typeface="+mn-lt"/>
          <a:ea typeface="+mn-ea"/>
          <a:cs typeface="+mn-cs"/>
        </a:defRPr>
      </a:lvl4pPr>
      <a:lvl5pPr marL="958850" indent="-239184" algn="l" rtl="0" eaLnBrk="1" latinLnBrk="0" hangingPunct="1">
        <a:spcBef>
          <a:spcPts val="400"/>
        </a:spcBef>
        <a:buClr>
          <a:schemeClr val="accent1"/>
        </a:buClr>
        <a:buSzPct val="100000"/>
        <a:buFont typeface="Arial"/>
        <a:buChar char="•"/>
        <a:tabLst/>
        <a:defRPr kumimoji="0" sz="2000" kern="1200">
          <a:solidFill>
            <a:srgbClr val="020B13"/>
          </a:solidFill>
          <a:latin typeface="+mn-lt"/>
          <a:ea typeface="+mn-ea"/>
          <a:cs typeface="+mn-cs"/>
        </a:defRPr>
      </a:lvl5pPr>
      <a:lvl6pPr marL="2194560" indent="-243840" algn="l" rtl="0" eaLnBrk="1" latinLnBrk="0" hangingPunct="1">
        <a:spcBef>
          <a:spcPts val="4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21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2438400" indent="-243840" algn="l" rtl="0" eaLnBrk="1" latinLnBrk="0" hangingPunct="1">
        <a:spcBef>
          <a:spcPts val="4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9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682239" indent="-243840" algn="l" rtl="0" eaLnBrk="1" latinLnBrk="0" hangingPunct="1">
        <a:spcBef>
          <a:spcPts val="4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9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43840" algn="l" rtl="0" eaLnBrk="1" latinLnBrk="0" hangingPunct="1">
        <a:spcBef>
          <a:spcPts val="400"/>
        </a:spcBef>
        <a:buClr>
          <a:srgbClr val="9FB8CD"/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26719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87679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A71B1C6-6512-448A-A9F3-1464CB1152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3FEA60-B56A-DE49-B4F9-939AB62E9280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8" name="Textplatzhalter 11">
            <a:extLst>
              <a:ext uri="{FF2B5EF4-FFF2-40B4-BE49-F238E27FC236}">
                <a16:creationId xmlns:a16="http://schemas.microsoft.com/office/drawing/2014/main" id="{06535C0E-DFA1-407B-9883-88919C9C2B7F}"/>
              </a:ext>
            </a:extLst>
          </p:cNvPr>
          <p:cNvSpPr txBox="1">
            <a:spLocks/>
          </p:cNvSpPr>
          <p:nvPr/>
        </p:nvSpPr>
        <p:spPr>
          <a:xfrm>
            <a:off x="298120" y="1712773"/>
            <a:ext cx="11545736" cy="166199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Tx/>
              <a:buNone/>
              <a:tabLst>
                <a:tab pos="234951" algn="l"/>
              </a:tabLst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•"/>
              <a:tabLst>
                <a:tab pos="234951" algn="l"/>
              </a:tabLst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•"/>
              <a:tabLst>
                <a:tab pos="234951" algn="l"/>
              </a:tabLst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rtl="0" eaLnBrk="1" latinLnBrk="0" hangingPunct="1">
              <a:spcBef>
                <a:spcPts val="533"/>
              </a:spcBef>
              <a:buClr>
                <a:schemeClr val="accent1"/>
              </a:buClr>
              <a:buSzPct val="100000"/>
              <a:buFont typeface="Arial"/>
              <a:buChar char="•"/>
              <a:tabLst>
                <a:tab pos="234951" algn="l"/>
              </a:tabLst>
              <a:defRPr kumimoji="0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rtl="0" eaLnBrk="1" latinLnBrk="0" hangingPunct="1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  <a:tabLst/>
              <a:defRPr kumimoji="0" sz="1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194560" indent="-243840" algn="l" rtl="0" eaLnBrk="1" latinLnBrk="0" hangingPunct="1">
              <a:spcBef>
                <a:spcPts val="4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21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38400" indent="-243840" algn="l" rtl="0" eaLnBrk="1" latinLnBrk="0" hangingPunct="1">
              <a:spcBef>
                <a:spcPts val="4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9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82239" indent="-243840" algn="l" rtl="0" eaLnBrk="1" latinLnBrk="0" hangingPunct="1">
              <a:spcBef>
                <a:spcPts val="4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9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43840" algn="l" rtl="0" eaLnBrk="1" latinLnBrk="0" hangingPunct="1">
              <a:spcBef>
                <a:spcPts val="4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5400" b="1" dirty="0" err="1">
                <a:gradFill>
                  <a:gsLst>
                    <a:gs pos="0">
                      <a:srgbClr val="006675"/>
                    </a:gs>
                    <a:gs pos="30000">
                      <a:srgbClr val="0097AC"/>
                    </a:gs>
                    <a:gs pos="73000">
                      <a:srgbClr val="0097AC"/>
                    </a:gs>
                    <a:gs pos="100000">
                      <a:srgbClr val="006675"/>
                    </a:gs>
                  </a:gsLst>
                  <a:lin ang="948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Subject</a:t>
            </a:r>
            <a:r>
              <a:rPr lang="de-DE" sz="5400" b="1" dirty="0">
                <a:gradFill>
                  <a:gsLst>
                    <a:gs pos="0">
                      <a:srgbClr val="006675"/>
                    </a:gs>
                    <a:gs pos="30000">
                      <a:srgbClr val="0097AC"/>
                    </a:gs>
                    <a:gs pos="73000">
                      <a:srgbClr val="0097AC"/>
                    </a:gs>
                    <a:gs pos="100000">
                      <a:srgbClr val="006675"/>
                    </a:gs>
                  </a:gsLst>
                  <a:lin ang="948000" scaled="0"/>
                </a:gradFill>
              </a:rPr>
              <a:t> : </a:t>
            </a:r>
          </a:p>
        </p:txBody>
      </p:sp>
      <p:sp>
        <p:nvSpPr>
          <p:cNvPr id="13" name="Textplatzhalter 11">
            <a:extLst>
              <a:ext uri="{FF2B5EF4-FFF2-40B4-BE49-F238E27FC236}">
                <a16:creationId xmlns:a16="http://schemas.microsoft.com/office/drawing/2014/main" id="{80BA6AF9-9EE9-4759-B15E-6D7A90D78D75}"/>
              </a:ext>
            </a:extLst>
          </p:cNvPr>
          <p:cNvSpPr txBox="1">
            <a:spLocks/>
          </p:cNvSpPr>
          <p:nvPr/>
        </p:nvSpPr>
        <p:spPr>
          <a:xfrm>
            <a:off x="6623508" y="5171088"/>
            <a:ext cx="3629496" cy="38360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Tx/>
              <a:buNone/>
              <a:tabLst>
                <a:tab pos="234951" algn="l"/>
              </a:tabLst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•"/>
              <a:tabLst>
                <a:tab pos="234951" algn="l"/>
              </a:tabLst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•"/>
              <a:tabLst>
                <a:tab pos="234951" algn="l"/>
              </a:tabLst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rtl="0" eaLnBrk="1" latinLnBrk="0" hangingPunct="1">
              <a:spcBef>
                <a:spcPts val="533"/>
              </a:spcBef>
              <a:buClr>
                <a:schemeClr val="accent1"/>
              </a:buClr>
              <a:buSzPct val="100000"/>
              <a:buFont typeface="Arial"/>
              <a:buChar char="•"/>
              <a:tabLst>
                <a:tab pos="234951" algn="l"/>
              </a:tabLst>
              <a:defRPr kumimoji="0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rtl="0" eaLnBrk="1" latinLnBrk="0" hangingPunct="1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  <a:tabLst/>
              <a:defRPr kumimoji="0" sz="1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194560" indent="-243840" algn="l" rtl="0" eaLnBrk="1" latinLnBrk="0" hangingPunct="1">
              <a:spcBef>
                <a:spcPts val="4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21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38400" indent="-243840" algn="l" rtl="0" eaLnBrk="1" latinLnBrk="0" hangingPunct="1">
              <a:spcBef>
                <a:spcPts val="4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9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82239" indent="-243840" algn="l" rtl="0" eaLnBrk="1" latinLnBrk="0" hangingPunct="1">
              <a:spcBef>
                <a:spcPts val="4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9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43840" algn="l" rtl="0" eaLnBrk="1" latinLnBrk="0" hangingPunct="1">
              <a:spcBef>
                <a:spcPts val="4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 by </a:t>
            </a:r>
            <a:r>
              <a:rPr lang="de-D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Jberi Samar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881AE-CEDC-438B-B304-DAEE89FBE2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7739" y="6614731"/>
            <a:ext cx="9247793" cy="166777"/>
          </a:xfrm>
        </p:spPr>
        <p:txBody>
          <a:bodyPr/>
          <a:lstStyle/>
          <a:p>
            <a:r>
              <a:rPr lang="en-US" dirty="0"/>
              <a:t>Internal: All rights reserved. Distribution within DRÄXLMAIER Group, customer and partners.</a:t>
            </a:r>
            <a:endParaRPr lang="de-DE" dirty="0"/>
          </a:p>
        </p:txBody>
      </p:sp>
      <p:sp>
        <p:nvSpPr>
          <p:cNvPr id="11" name="Textplatzhalter 11">
            <a:extLst>
              <a:ext uri="{FF2B5EF4-FFF2-40B4-BE49-F238E27FC236}">
                <a16:creationId xmlns:a16="http://schemas.microsoft.com/office/drawing/2014/main" id="{CBE28C2C-64F2-42AA-9175-543B042104C4}"/>
              </a:ext>
            </a:extLst>
          </p:cNvPr>
          <p:cNvSpPr txBox="1">
            <a:spLocks/>
          </p:cNvSpPr>
          <p:nvPr/>
        </p:nvSpPr>
        <p:spPr>
          <a:xfrm>
            <a:off x="1348104" y="5162966"/>
            <a:ext cx="3629496" cy="41868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Tx/>
              <a:buNone/>
              <a:tabLst>
                <a:tab pos="234951" algn="l"/>
              </a:tabLst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•"/>
              <a:tabLst>
                <a:tab pos="234951" algn="l"/>
              </a:tabLst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•"/>
              <a:tabLst>
                <a:tab pos="234951" algn="l"/>
              </a:tabLst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rtl="0" eaLnBrk="1" latinLnBrk="0" hangingPunct="1">
              <a:spcBef>
                <a:spcPts val="533"/>
              </a:spcBef>
              <a:buClr>
                <a:schemeClr val="accent1"/>
              </a:buClr>
              <a:buSzPct val="100000"/>
              <a:buFont typeface="Arial"/>
              <a:buChar char="•"/>
              <a:tabLst>
                <a:tab pos="234951" algn="l"/>
              </a:tabLst>
              <a:defRPr kumimoji="0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rtl="0" eaLnBrk="1" latinLnBrk="0" hangingPunct="1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  <a:tabLst/>
              <a:defRPr kumimoji="0" sz="1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194560" indent="-243840" algn="l" rtl="0" eaLnBrk="1" latinLnBrk="0" hangingPunct="1">
              <a:spcBef>
                <a:spcPts val="4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21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38400" indent="-243840" algn="l" rtl="0" eaLnBrk="1" latinLnBrk="0" hangingPunct="1">
              <a:spcBef>
                <a:spcPts val="4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9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82239" indent="-243840" algn="l" rtl="0" eaLnBrk="1" latinLnBrk="0" hangingPunct="1">
              <a:spcBef>
                <a:spcPts val="4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9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43840" algn="l" rtl="0" eaLnBrk="1" latinLnBrk="0" hangingPunct="1">
              <a:spcBef>
                <a:spcPts val="4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chemeClr val="tx2"/>
                </a:solidFill>
              </a:rPr>
              <a:t>       </a:t>
            </a:r>
            <a:r>
              <a:rPr lang="de-D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Coaching by : Mr.Jerbi Oussema and Mr.Sekri Ismail</a:t>
            </a:r>
            <a:endParaRPr lang="de-DE" dirty="0"/>
          </a:p>
          <a:p>
            <a:br>
              <a:rPr lang="de-DE" dirty="0"/>
            </a:br>
            <a:endParaRPr lang="de-DE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Arrow: Notched Right 13">
            <a:extLst>
              <a:ext uri="{FF2B5EF4-FFF2-40B4-BE49-F238E27FC236}">
                <a16:creationId xmlns:a16="http://schemas.microsoft.com/office/drawing/2014/main" id="{0DA36C21-2EEE-4BCF-B407-CF506ABFEA4A}"/>
              </a:ext>
            </a:extLst>
          </p:cNvPr>
          <p:cNvSpPr/>
          <p:nvPr/>
        </p:nvSpPr>
        <p:spPr>
          <a:xfrm>
            <a:off x="792480" y="5200175"/>
            <a:ext cx="721360" cy="314960"/>
          </a:xfrm>
          <a:prstGeom prst="notched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CECC0-2688-441F-A5DA-FED8C07C8E12}"/>
              </a:ext>
            </a:extLst>
          </p:cNvPr>
          <p:cNvCxnSpPr>
            <a:cxnSpLocks/>
          </p:cNvCxnSpPr>
          <p:nvPr/>
        </p:nvCxnSpPr>
        <p:spPr>
          <a:xfrm>
            <a:off x="6961187" y="5111833"/>
            <a:ext cx="0" cy="535535"/>
          </a:xfrm>
          <a:prstGeom prst="line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BCEF76-6656-422B-86C7-2A6608F0A6F8}"/>
              </a:ext>
            </a:extLst>
          </p:cNvPr>
          <p:cNvCxnSpPr>
            <a:cxnSpLocks/>
          </p:cNvCxnSpPr>
          <p:nvPr/>
        </p:nvCxnSpPr>
        <p:spPr>
          <a:xfrm>
            <a:off x="1656080" y="5033294"/>
            <a:ext cx="0" cy="614074"/>
          </a:xfrm>
          <a:prstGeom prst="line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269DD96-51EE-4AE9-AC9E-3797DFE49CF7}"/>
              </a:ext>
            </a:extLst>
          </p:cNvPr>
          <p:cNvSpPr/>
          <p:nvPr/>
        </p:nvSpPr>
        <p:spPr>
          <a:xfrm>
            <a:off x="3543993" y="1922330"/>
            <a:ext cx="7832220" cy="1271877"/>
          </a:xfrm>
          <a:prstGeom prst="roundRect">
            <a:avLst/>
          </a:prstGeom>
          <a:solidFill>
            <a:schemeClr val="bg2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2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Audit / Assessment Dashboard </a:t>
            </a:r>
            <a:endParaRPr lang="de-DE" dirty="0">
              <a:ln w="0"/>
              <a:solidFill>
                <a:schemeClr val="tx2">
                  <a:lumMod val="85000"/>
                  <a:lumOff val="1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Footer">
            <a:extLst>
              <a:ext uri="{FF2B5EF4-FFF2-40B4-BE49-F238E27FC236}">
                <a16:creationId xmlns:a16="http://schemas.microsoft.com/office/drawing/2014/main" id="{AAF0BE43-ABA6-4597-AF46-8283FB1117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4001" y="6429228"/>
            <a:ext cx="9189036" cy="121334"/>
          </a:xfrm>
        </p:spPr>
        <p:txBody>
          <a:bodyPr/>
          <a:lstStyle/>
          <a:p>
            <a:r>
              <a:rPr lang="de-DE" dirty="0"/>
              <a:t>2021 3 28  Plant SATE | Chokri Sekma | PE-TN-</a:t>
            </a:r>
            <a:r>
              <a:rPr lang="de-DE" dirty="0" err="1"/>
              <a:t>ElJ</a:t>
            </a:r>
            <a:endParaRPr lang="de-DE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9FA5B7-03D3-4D02-A87F-9E1B52BA421C}"/>
              </a:ext>
            </a:extLst>
          </p:cNvPr>
          <p:cNvSpPr/>
          <p:nvPr/>
        </p:nvSpPr>
        <p:spPr>
          <a:xfrm>
            <a:off x="4162085" y="5770744"/>
            <a:ext cx="210826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Date</a:t>
            </a:r>
            <a:r>
              <a:rPr lang="ar-TN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de-DE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: 25-03-2022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Arrow: Notched Right 19">
            <a:extLst>
              <a:ext uri="{FF2B5EF4-FFF2-40B4-BE49-F238E27FC236}">
                <a16:creationId xmlns:a16="http://schemas.microsoft.com/office/drawing/2014/main" id="{1041A648-6C9D-4D7C-A03D-DFFDA3D6FAE3}"/>
              </a:ext>
            </a:extLst>
          </p:cNvPr>
          <p:cNvSpPr/>
          <p:nvPr/>
        </p:nvSpPr>
        <p:spPr>
          <a:xfrm>
            <a:off x="6070988" y="5200175"/>
            <a:ext cx="721360" cy="314960"/>
          </a:xfrm>
          <a:prstGeom prst="notched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17665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5A86C-469E-4B65-A9B6-192CCF2FA6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800"/>
              <a:t>Internal: All rights reserved. Distribution within DRÄXLMAIER Group, customer and partners.</a:t>
            </a:r>
            <a:endParaRPr lang="de-DE" dirty="0"/>
          </a:p>
        </p:txBody>
      </p:sp>
      <p:sp>
        <p:nvSpPr>
          <p:cNvPr id="8" name="Footer">
            <a:extLst>
              <a:ext uri="{FF2B5EF4-FFF2-40B4-BE49-F238E27FC236}">
                <a16:creationId xmlns:a16="http://schemas.microsoft.com/office/drawing/2014/main" id="{0ED72A37-4784-4150-AD81-8771CEA876CD}"/>
              </a:ext>
            </a:extLst>
          </p:cNvPr>
          <p:cNvSpPr txBox="1">
            <a:spLocks/>
          </p:cNvSpPr>
          <p:nvPr/>
        </p:nvSpPr>
        <p:spPr>
          <a:xfrm>
            <a:off x="496038" y="6479083"/>
            <a:ext cx="9189036" cy="12133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1219444" rtl="0" eaLnBrk="1" latinLnBrk="0" hangingPunct="1">
              <a:defRPr lang="de-DE" sz="800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09722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444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9166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888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610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8332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8053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775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2021 3 28  Plant SATE | Chokri Sekma | PE-TN-</a:t>
            </a:r>
            <a:r>
              <a:rPr lang="de-DE" dirty="0" err="1"/>
              <a:t>ElJ</a:t>
            </a:r>
            <a:endParaRPr lang="de-DE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F9F8C12-AC19-4D38-A829-B3E11378203A}"/>
              </a:ext>
            </a:extLst>
          </p:cNvPr>
          <p:cNvSpPr/>
          <p:nvPr/>
        </p:nvSpPr>
        <p:spPr>
          <a:xfrm>
            <a:off x="496039" y="856464"/>
            <a:ext cx="9189036" cy="42278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Audit / Assessment Dashboard</a:t>
            </a:r>
            <a:endParaRPr lang="de-DE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FFC7A4-F288-4D57-B66F-4EA0D9AD67D8}"/>
              </a:ext>
            </a:extLst>
          </p:cNvPr>
          <p:cNvSpPr/>
          <p:nvPr/>
        </p:nvSpPr>
        <p:spPr>
          <a:xfrm>
            <a:off x="609364" y="2379311"/>
            <a:ext cx="1244272" cy="280967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Brain Storming</a:t>
            </a:r>
            <a:r>
              <a:rPr lang="en-US" sz="1400" dirty="0"/>
              <a:t> </a:t>
            </a:r>
            <a:endParaRPr lang="de-DE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D372A3-45BD-4536-8137-8A31DB30090D}"/>
              </a:ext>
            </a:extLst>
          </p:cNvPr>
          <p:cNvSpPr/>
          <p:nvPr/>
        </p:nvSpPr>
        <p:spPr>
          <a:xfrm>
            <a:off x="2438053" y="2412531"/>
            <a:ext cx="1244272" cy="280967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Data Types</a:t>
            </a:r>
            <a:endParaRPr lang="de-DE" sz="1200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A1F1B4D4-B3BF-4C58-92CB-BE0514BD0F60}"/>
              </a:ext>
            </a:extLst>
          </p:cNvPr>
          <p:cNvSpPr/>
          <p:nvPr/>
        </p:nvSpPr>
        <p:spPr>
          <a:xfrm>
            <a:off x="496038" y="5485302"/>
            <a:ext cx="9960659" cy="493987"/>
          </a:xfrm>
          <a:prstGeom prst="rightArrow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6" name="Flowchart: Process 45">
            <a:extLst>
              <a:ext uri="{FF2B5EF4-FFF2-40B4-BE49-F238E27FC236}">
                <a16:creationId xmlns:a16="http://schemas.microsoft.com/office/drawing/2014/main" id="{91555090-F6EB-4E38-8427-88D50F8ADF4E}"/>
              </a:ext>
            </a:extLst>
          </p:cNvPr>
          <p:cNvSpPr/>
          <p:nvPr/>
        </p:nvSpPr>
        <p:spPr>
          <a:xfrm>
            <a:off x="880077" y="5294197"/>
            <a:ext cx="1508046" cy="23597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24/03/2022</a:t>
            </a:r>
          </a:p>
        </p:txBody>
      </p:sp>
      <p:sp>
        <p:nvSpPr>
          <p:cNvPr id="47" name="Flowchart: Process 46">
            <a:extLst>
              <a:ext uri="{FF2B5EF4-FFF2-40B4-BE49-F238E27FC236}">
                <a16:creationId xmlns:a16="http://schemas.microsoft.com/office/drawing/2014/main" id="{C0EE3CC3-8EE3-4B01-BADD-27162297C50A}"/>
              </a:ext>
            </a:extLst>
          </p:cNvPr>
          <p:cNvSpPr/>
          <p:nvPr/>
        </p:nvSpPr>
        <p:spPr>
          <a:xfrm>
            <a:off x="2372884" y="5962978"/>
            <a:ext cx="1508046" cy="23597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10/ 04/2022</a:t>
            </a:r>
          </a:p>
        </p:txBody>
      </p:sp>
      <p:sp>
        <p:nvSpPr>
          <p:cNvPr id="48" name="Flowchart: Process 47">
            <a:extLst>
              <a:ext uri="{FF2B5EF4-FFF2-40B4-BE49-F238E27FC236}">
                <a16:creationId xmlns:a16="http://schemas.microsoft.com/office/drawing/2014/main" id="{F58B6A64-0FA7-4811-B686-76E2EB382791}"/>
              </a:ext>
            </a:extLst>
          </p:cNvPr>
          <p:cNvSpPr/>
          <p:nvPr/>
        </p:nvSpPr>
        <p:spPr>
          <a:xfrm>
            <a:off x="3853618" y="5290807"/>
            <a:ext cx="1508046" cy="23597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15/05/2022</a:t>
            </a:r>
          </a:p>
        </p:txBody>
      </p:sp>
      <p:sp>
        <p:nvSpPr>
          <p:cNvPr id="49" name="Flowchart: Process 48">
            <a:extLst>
              <a:ext uri="{FF2B5EF4-FFF2-40B4-BE49-F238E27FC236}">
                <a16:creationId xmlns:a16="http://schemas.microsoft.com/office/drawing/2014/main" id="{42569055-5E94-42AE-B258-040879A7C3E6}"/>
              </a:ext>
            </a:extLst>
          </p:cNvPr>
          <p:cNvSpPr/>
          <p:nvPr/>
        </p:nvSpPr>
        <p:spPr>
          <a:xfrm>
            <a:off x="6783928" y="5265638"/>
            <a:ext cx="1508046" cy="23597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01/07 /2022</a:t>
            </a:r>
          </a:p>
        </p:txBody>
      </p:sp>
      <p:sp>
        <p:nvSpPr>
          <p:cNvPr id="50" name="Flowchart: Process 49">
            <a:extLst>
              <a:ext uri="{FF2B5EF4-FFF2-40B4-BE49-F238E27FC236}">
                <a16:creationId xmlns:a16="http://schemas.microsoft.com/office/drawing/2014/main" id="{5230768B-6347-4BD4-A1F3-2E56FBC8F45E}"/>
              </a:ext>
            </a:extLst>
          </p:cNvPr>
          <p:cNvSpPr/>
          <p:nvPr/>
        </p:nvSpPr>
        <p:spPr>
          <a:xfrm>
            <a:off x="5275882" y="5956717"/>
            <a:ext cx="1508046" cy="23597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05/06/2022</a:t>
            </a:r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4D625587-D946-4D95-BB04-3BFBD4E959EB}"/>
              </a:ext>
            </a:extLst>
          </p:cNvPr>
          <p:cNvSpPr/>
          <p:nvPr/>
        </p:nvSpPr>
        <p:spPr>
          <a:xfrm>
            <a:off x="8261749" y="5996787"/>
            <a:ext cx="1508046" cy="23597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15/08/2022</a:t>
            </a:r>
          </a:p>
        </p:txBody>
      </p:sp>
      <p:sp>
        <p:nvSpPr>
          <p:cNvPr id="54" name="Arrow: Chevron 53">
            <a:extLst>
              <a:ext uri="{FF2B5EF4-FFF2-40B4-BE49-F238E27FC236}">
                <a16:creationId xmlns:a16="http://schemas.microsoft.com/office/drawing/2014/main" id="{1900C306-907F-4A43-A0F4-8A94E4EA0294}"/>
              </a:ext>
            </a:extLst>
          </p:cNvPr>
          <p:cNvSpPr/>
          <p:nvPr/>
        </p:nvSpPr>
        <p:spPr>
          <a:xfrm>
            <a:off x="496038" y="1524365"/>
            <a:ext cx="1700975" cy="606227"/>
          </a:xfrm>
          <a:prstGeom prst="chevron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Business understanding</a:t>
            </a:r>
            <a:endParaRPr lang="de-DE" sz="1100" dirty="0"/>
          </a:p>
        </p:txBody>
      </p:sp>
      <p:sp>
        <p:nvSpPr>
          <p:cNvPr id="55" name="Arrow: Chevron 54">
            <a:extLst>
              <a:ext uri="{FF2B5EF4-FFF2-40B4-BE49-F238E27FC236}">
                <a16:creationId xmlns:a16="http://schemas.microsoft.com/office/drawing/2014/main" id="{6B6F55D3-4942-4491-8820-205EFDC96821}"/>
              </a:ext>
            </a:extLst>
          </p:cNvPr>
          <p:cNvSpPr/>
          <p:nvPr/>
        </p:nvSpPr>
        <p:spPr>
          <a:xfrm>
            <a:off x="2267989" y="1514469"/>
            <a:ext cx="1700975" cy="606227"/>
          </a:xfrm>
          <a:prstGeom prst="chevron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  <a:p>
            <a:pPr algn="ctr"/>
            <a:r>
              <a:rPr lang="en-US" sz="1100" dirty="0"/>
              <a:t>Data understanding</a:t>
            </a:r>
            <a:endParaRPr lang="de-DE" sz="1100" dirty="0"/>
          </a:p>
          <a:p>
            <a:pPr algn="ctr"/>
            <a:endParaRPr lang="de-DE" sz="1050" dirty="0"/>
          </a:p>
        </p:txBody>
      </p:sp>
      <p:sp>
        <p:nvSpPr>
          <p:cNvPr id="57" name="Arrow: Chevron 56">
            <a:extLst>
              <a:ext uri="{FF2B5EF4-FFF2-40B4-BE49-F238E27FC236}">
                <a16:creationId xmlns:a16="http://schemas.microsoft.com/office/drawing/2014/main" id="{B513F2E7-A44D-4550-BC17-EE333D7123A9}"/>
              </a:ext>
            </a:extLst>
          </p:cNvPr>
          <p:cNvSpPr/>
          <p:nvPr/>
        </p:nvSpPr>
        <p:spPr>
          <a:xfrm>
            <a:off x="5667578" y="1514469"/>
            <a:ext cx="1601085" cy="606227"/>
          </a:xfrm>
          <a:prstGeom prst="chevron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Modeling</a:t>
            </a:r>
            <a:r>
              <a:rPr lang="en-US" sz="1050" dirty="0"/>
              <a:t> </a:t>
            </a:r>
            <a:endParaRPr lang="de-DE" sz="1050" dirty="0"/>
          </a:p>
        </p:txBody>
      </p:sp>
      <p:sp>
        <p:nvSpPr>
          <p:cNvPr id="58" name="Arrow: Chevron 57">
            <a:extLst>
              <a:ext uri="{FF2B5EF4-FFF2-40B4-BE49-F238E27FC236}">
                <a16:creationId xmlns:a16="http://schemas.microsoft.com/office/drawing/2014/main" id="{EB043393-CC7E-489D-9F74-35BBF5D296D9}"/>
              </a:ext>
            </a:extLst>
          </p:cNvPr>
          <p:cNvSpPr/>
          <p:nvPr/>
        </p:nvSpPr>
        <p:spPr>
          <a:xfrm>
            <a:off x="7321654" y="1486187"/>
            <a:ext cx="1601085" cy="606227"/>
          </a:xfrm>
          <a:prstGeom prst="chevron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Evaluation</a:t>
            </a:r>
            <a:endParaRPr lang="de-DE" sz="1100" dirty="0"/>
          </a:p>
        </p:txBody>
      </p:sp>
      <p:sp>
        <p:nvSpPr>
          <p:cNvPr id="59" name="Arrow: Chevron 58">
            <a:extLst>
              <a:ext uri="{FF2B5EF4-FFF2-40B4-BE49-F238E27FC236}">
                <a16:creationId xmlns:a16="http://schemas.microsoft.com/office/drawing/2014/main" id="{20E6C94F-7BC6-46E2-AB29-AC09C59A0086}"/>
              </a:ext>
            </a:extLst>
          </p:cNvPr>
          <p:cNvSpPr/>
          <p:nvPr/>
        </p:nvSpPr>
        <p:spPr>
          <a:xfrm>
            <a:off x="8880514" y="1487825"/>
            <a:ext cx="1601085" cy="606227"/>
          </a:xfrm>
          <a:prstGeom prst="chevron">
            <a:avLst>
              <a:gd name="adj" fmla="val 37811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sz="1100" dirty="0"/>
              <a:t>deployment</a:t>
            </a:r>
            <a:r>
              <a:rPr lang="en-US" sz="1600" dirty="0"/>
              <a:t> </a:t>
            </a:r>
            <a:endParaRPr lang="de-DE" sz="1600" dirty="0"/>
          </a:p>
        </p:txBody>
      </p:sp>
      <p:sp>
        <p:nvSpPr>
          <p:cNvPr id="67" name="Flowchart: Process 66">
            <a:extLst>
              <a:ext uri="{FF2B5EF4-FFF2-40B4-BE49-F238E27FC236}">
                <a16:creationId xmlns:a16="http://schemas.microsoft.com/office/drawing/2014/main" id="{403CE201-FBA8-43BE-85D3-0F64FBA5C0CB}"/>
              </a:ext>
            </a:extLst>
          </p:cNvPr>
          <p:cNvSpPr/>
          <p:nvPr/>
        </p:nvSpPr>
        <p:spPr>
          <a:xfrm>
            <a:off x="10620785" y="5265638"/>
            <a:ext cx="482644" cy="901885"/>
          </a:xfrm>
          <a:prstGeom prst="flowChartProcess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PFE</a:t>
            </a:r>
            <a:endParaRPr lang="de-DE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263CA6B-E934-40D2-9324-DF948D54D950}"/>
              </a:ext>
            </a:extLst>
          </p:cNvPr>
          <p:cNvSpPr/>
          <p:nvPr/>
        </p:nvSpPr>
        <p:spPr>
          <a:xfrm>
            <a:off x="1501856" y="5663605"/>
            <a:ext cx="132244" cy="121334"/>
          </a:xfrm>
          <a:prstGeom prst="ellipse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0164ACC-E5F1-4CC8-83FE-B4ECD94C2946}"/>
              </a:ext>
            </a:extLst>
          </p:cNvPr>
          <p:cNvSpPr/>
          <p:nvPr/>
        </p:nvSpPr>
        <p:spPr>
          <a:xfrm>
            <a:off x="3058432" y="5663605"/>
            <a:ext cx="132244" cy="121334"/>
          </a:xfrm>
          <a:prstGeom prst="ellipse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F8AA57D0-DC3D-4045-A54A-089E24E30B8F}"/>
              </a:ext>
            </a:extLst>
          </p:cNvPr>
          <p:cNvSpPr/>
          <p:nvPr/>
        </p:nvSpPr>
        <p:spPr>
          <a:xfrm>
            <a:off x="5963783" y="5671628"/>
            <a:ext cx="132244" cy="121334"/>
          </a:xfrm>
          <a:prstGeom prst="ellipse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5DDF4CE-FD0F-4686-A36B-98B7527DA89F}"/>
              </a:ext>
            </a:extLst>
          </p:cNvPr>
          <p:cNvSpPr/>
          <p:nvPr/>
        </p:nvSpPr>
        <p:spPr>
          <a:xfrm>
            <a:off x="4536506" y="5671628"/>
            <a:ext cx="132244" cy="121334"/>
          </a:xfrm>
          <a:prstGeom prst="ellipse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9F4C924-0B66-4E60-B1E9-7A0B85CE1F4A}"/>
              </a:ext>
            </a:extLst>
          </p:cNvPr>
          <p:cNvSpPr/>
          <p:nvPr/>
        </p:nvSpPr>
        <p:spPr>
          <a:xfrm>
            <a:off x="7483466" y="5660259"/>
            <a:ext cx="132244" cy="121334"/>
          </a:xfrm>
          <a:prstGeom prst="ellipse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2112BE4-F839-46BC-99B1-2D1C7F310423}"/>
              </a:ext>
            </a:extLst>
          </p:cNvPr>
          <p:cNvSpPr/>
          <p:nvPr/>
        </p:nvSpPr>
        <p:spPr>
          <a:xfrm>
            <a:off x="9028405" y="5660259"/>
            <a:ext cx="132244" cy="121334"/>
          </a:xfrm>
          <a:prstGeom prst="ellipse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Arrow: Chevron 73">
            <a:extLst>
              <a:ext uri="{FF2B5EF4-FFF2-40B4-BE49-F238E27FC236}">
                <a16:creationId xmlns:a16="http://schemas.microsoft.com/office/drawing/2014/main" id="{2F58FDD9-EDEC-4663-8F3F-76CB0403E08E}"/>
              </a:ext>
            </a:extLst>
          </p:cNvPr>
          <p:cNvSpPr/>
          <p:nvPr/>
        </p:nvSpPr>
        <p:spPr>
          <a:xfrm rot="5400000">
            <a:off x="271716" y="2435679"/>
            <a:ext cx="348878" cy="236140"/>
          </a:xfrm>
          <a:prstGeom prst="chevr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1</a:t>
            </a:r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75" name="Arrow: Chevron 74">
            <a:extLst>
              <a:ext uri="{FF2B5EF4-FFF2-40B4-BE49-F238E27FC236}">
                <a16:creationId xmlns:a16="http://schemas.microsoft.com/office/drawing/2014/main" id="{BDD5020A-1BBA-44C7-86A7-40BEBCFCAD05}"/>
              </a:ext>
            </a:extLst>
          </p:cNvPr>
          <p:cNvSpPr/>
          <p:nvPr/>
        </p:nvSpPr>
        <p:spPr>
          <a:xfrm rot="5400000">
            <a:off x="279798" y="2819441"/>
            <a:ext cx="348878" cy="236140"/>
          </a:xfrm>
          <a:prstGeom prst="chevr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2</a:t>
            </a:r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76" name="Arrow: Chevron 75">
            <a:extLst>
              <a:ext uri="{FF2B5EF4-FFF2-40B4-BE49-F238E27FC236}">
                <a16:creationId xmlns:a16="http://schemas.microsoft.com/office/drawing/2014/main" id="{C297FD7B-9CB6-481A-A527-84459654BE34}"/>
              </a:ext>
            </a:extLst>
          </p:cNvPr>
          <p:cNvSpPr/>
          <p:nvPr/>
        </p:nvSpPr>
        <p:spPr>
          <a:xfrm rot="5400000">
            <a:off x="2083197" y="3762296"/>
            <a:ext cx="348878" cy="236140"/>
          </a:xfrm>
          <a:prstGeom prst="chevr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6</a:t>
            </a:r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77" name="Arrow: Chevron 76">
            <a:extLst>
              <a:ext uri="{FF2B5EF4-FFF2-40B4-BE49-F238E27FC236}">
                <a16:creationId xmlns:a16="http://schemas.microsoft.com/office/drawing/2014/main" id="{B304EC6E-0B78-40CD-A628-0EA4D59B5DF1}"/>
              </a:ext>
            </a:extLst>
          </p:cNvPr>
          <p:cNvSpPr/>
          <p:nvPr/>
        </p:nvSpPr>
        <p:spPr>
          <a:xfrm rot="5400000">
            <a:off x="2077749" y="3305306"/>
            <a:ext cx="348878" cy="236140"/>
          </a:xfrm>
          <a:prstGeom prst="chevr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5</a:t>
            </a:r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79" name="Arrow: Chevron 78">
            <a:extLst>
              <a:ext uri="{FF2B5EF4-FFF2-40B4-BE49-F238E27FC236}">
                <a16:creationId xmlns:a16="http://schemas.microsoft.com/office/drawing/2014/main" id="{10512D37-7CFE-4360-949B-D6A0806DC978}"/>
              </a:ext>
            </a:extLst>
          </p:cNvPr>
          <p:cNvSpPr/>
          <p:nvPr/>
        </p:nvSpPr>
        <p:spPr>
          <a:xfrm rot="5400000">
            <a:off x="2083197" y="2470755"/>
            <a:ext cx="348878" cy="236140"/>
          </a:xfrm>
          <a:prstGeom prst="chevr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3</a:t>
            </a:r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81" name="Arrow: Chevron 80">
            <a:extLst>
              <a:ext uri="{FF2B5EF4-FFF2-40B4-BE49-F238E27FC236}">
                <a16:creationId xmlns:a16="http://schemas.microsoft.com/office/drawing/2014/main" id="{FB7F1612-C536-47E8-84AD-B40183F70015}"/>
              </a:ext>
            </a:extLst>
          </p:cNvPr>
          <p:cNvSpPr/>
          <p:nvPr/>
        </p:nvSpPr>
        <p:spPr>
          <a:xfrm rot="5400000">
            <a:off x="2083197" y="2908990"/>
            <a:ext cx="348878" cy="236140"/>
          </a:xfrm>
          <a:prstGeom prst="chevr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4</a:t>
            </a:r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FD3060A-271A-4718-A973-79ACEF69C8FA}"/>
              </a:ext>
            </a:extLst>
          </p:cNvPr>
          <p:cNvSpPr/>
          <p:nvPr/>
        </p:nvSpPr>
        <p:spPr>
          <a:xfrm>
            <a:off x="617365" y="2812321"/>
            <a:ext cx="1244272" cy="280967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Planning</a:t>
            </a:r>
            <a:endParaRPr lang="de-DE" sz="1200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93E39C-13CF-413F-9018-64D02BC65AFF}"/>
              </a:ext>
            </a:extLst>
          </p:cNvPr>
          <p:cNvSpPr/>
          <p:nvPr/>
        </p:nvSpPr>
        <p:spPr>
          <a:xfrm>
            <a:off x="2438053" y="3238463"/>
            <a:ext cx="1244272" cy="280967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tx2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sz="12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Data scraping</a:t>
            </a:r>
            <a:endParaRPr lang="de-DE" sz="1200" dirty="0">
              <a:solidFill>
                <a:schemeClr val="tx2">
                  <a:lumMod val="85000"/>
                  <a:lumOff val="15000"/>
                </a:schemeClr>
              </a:solidFill>
            </a:endParaRPr>
          </a:p>
          <a:p>
            <a:pPr algn="ctr"/>
            <a:endParaRPr lang="de-DE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E98A08E-6631-4DF1-91EC-79D89DF1DD4B}"/>
              </a:ext>
            </a:extLst>
          </p:cNvPr>
          <p:cNvSpPr/>
          <p:nvPr/>
        </p:nvSpPr>
        <p:spPr>
          <a:xfrm>
            <a:off x="2438053" y="3709317"/>
            <a:ext cx="1252866" cy="3360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Reel time update</a:t>
            </a:r>
            <a:endParaRPr lang="de-DE" sz="1200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8" name="Arrow: Chevron 87">
            <a:extLst>
              <a:ext uri="{FF2B5EF4-FFF2-40B4-BE49-F238E27FC236}">
                <a16:creationId xmlns:a16="http://schemas.microsoft.com/office/drawing/2014/main" id="{0D71881E-8D86-4462-AFDF-E96696D2EB52}"/>
              </a:ext>
            </a:extLst>
          </p:cNvPr>
          <p:cNvSpPr/>
          <p:nvPr/>
        </p:nvSpPr>
        <p:spPr>
          <a:xfrm rot="5400000">
            <a:off x="3837652" y="2484882"/>
            <a:ext cx="348878" cy="236140"/>
          </a:xfrm>
          <a:prstGeom prst="chevr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7</a:t>
            </a:r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89" name="Arrow: Chevron 88">
            <a:extLst>
              <a:ext uri="{FF2B5EF4-FFF2-40B4-BE49-F238E27FC236}">
                <a16:creationId xmlns:a16="http://schemas.microsoft.com/office/drawing/2014/main" id="{912D402A-0503-442D-BE9E-AA9D16FBA1D2}"/>
              </a:ext>
            </a:extLst>
          </p:cNvPr>
          <p:cNvSpPr/>
          <p:nvPr/>
        </p:nvSpPr>
        <p:spPr>
          <a:xfrm rot="5400000">
            <a:off x="3845734" y="2868644"/>
            <a:ext cx="348878" cy="236140"/>
          </a:xfrm>
          <a:prstGeom prst="chevr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8</a:t>
            </a:r>
            <a:endParaRPr lang="de-DE" sz="1000" b="1" dirty="0">
              <a:solidFill>
                <a:schemeClr val="tx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B7CFFCF-87B8-4ECC-A70A-A3CE2DE3CAA0}"/>
              </a:ext>
            </a:extLst>
          </p:cNvPr>
          <p:cNvSpPr/>
          <p:nvPr/>
        </p:nvSpPr>
        <p:spPr>
          <a:xfrm>
            <a:off x="4209456" y="2420198"/>
            <a:ext cx="1370860" cy="30799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50" dirty="0">
                <a:solidFill>
                  <a:schemeClr val="tx1"/>
                </a:solidFill>
              </a:rPr>
              <a:t>data cleansing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35C8CE9-78E4-41B3-B4D7-0A6A630774E8}"/>
              </a:ext>
            </a:extLst>
          </p:cNvPr>
          <p:cNvSpPr/>
          <p:nvPr/>
        </p:nvSpPr>
        <p:spPr>
          <a:xfrm>
            <a:off x="4209455" y="2824551"/>
            <a:ext cx="1370859" cy="31668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Data structuring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0E2AEE4-9C47-40D2-A12A-45A646B2FACE}"/>
              </a:ext>
            </a:extLst>
          </p:cNvPr>
          <p:cNvSpPr/>
          <p:nvPr/>
        </p:nvSpPr>
        <p:spPr>
          <a:xfrm>
            <a:off x="6007063" y="2404616"/>
            <a:ext cx="1244272" cy="280967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Relationships</a:t>
            </a:r>
          </a:p>
        </p:txBody>
      </p:sp>
      <p:sp>
        <p:nvSpPr>
          <p:cNvPr id="99" name="Arrow: Chevron 98">
            <a:extLst>
              <a:ext uri="{FF2B5EF4-FFF2-40B4-BE49-F238E27FC236}">
                <a16:creationId xmlns:a16="http://schemas.microsoft.com/office/drawing/2014/main" id="{EFDA9E42-620C-4DAD-B754-80C8B761D583}"/>
              </a:ext>
            </a:extLst>
          </p:cNvPr>
          <p:cNvSpPr/>
          <p:nvPr/>
        </p:nvSpPr>
        <p:spPr>
          <a:xfrm rot="5400000">
            <a:off x="5652207" y="2462840"/>
            <a:ext cx="348878" cy="236140"/>
          </a:xfrm>
          <a:prstGeom prst="chevr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9</a:t>
            </a:r>
            <a:endParaRPr lang="de-DE" sz="1000" b="1" dirty="0">
              <a:solidFill>
                <a:schemeClr val="tx1"/>
              </a:solidFill>
            </a:endParaRPr>
          </a:p>
        </p:txBody>
      </p:sp>
      <p:sp>
        <p:nvSpPr>
          <p:cNvPr id="100" name="Arrow: Chevron 99">
            <a:extLst>
              <a:ext uri="{FF2B5EF4-FFF2-40B4-BE49-F238E27FC236}">
                <a16:creationId xmlns:a16="http://schemas.microsoft.com/office/drawing/2014/main" id="{873D6734-D956-4F0D-8103-8E3AF0787916}"/>
              </a:ext>
            </a:extLst>
          </p:cNvPr>
          <p:cNvSpPr/>
          <p:nvPr/>
        </p:nvSpPr>
        <p:spPr>
          <a:xfrm rot="5400000">
            <a:off x="5652207" y="2901075"/>
            <a:ext cx="348878" cy="236140"/>
          </a:xfrm>
          <a:prstGeom prst="chevr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10</a:t>
            </a:r>
            <a:endParaRPr lang="de-DE" sz="1000" b="1" dirty="0">
              <a:solidFill>
                <a:schemeClr val="tx1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9F78D43-99A5-4808-8A78-FDE9BDCCBEC2}"/>
              </a:ext>
            </a:extLst>
          </p:cNvPr>
          <p:cNvSpPr/>
          <p:nvPr/>
        </p:nvSpPr>
        <p:spPr>
          <a:xfrm>
            <a:off x="6012584" y="2818909"/>
            <a:ext cx="1244272" cy="280967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Architect</a:t>
            </a:r>
          </a:p>
        </p:txBody>
      </p:sp>
      <p:sp>
        <p:nvSpPr>
          <p:cNvPr id="104" name="Arrow: Chevron 103">
            <a:extLst>
              <a:ext uri="{FF2B5EF4-FFF2-40B4-BE49-F238E27FC236}">
                <a16:creationId xmlns:a16="http://schemas.microsoft.com/office/drawing/2014/main" id="{BF617E55-1278-4082-B055-714EC2669F7D}"/>
              </a:ext>
            </a:extLst>
          </p:cNvPr>
          <p:cNvSpPr/>
          <p:nvPr/>
        </p:nvSpPr>
        <p:spPr>
          <a:xfrm rot="5400000">
            <a:off x="7361660" y="2464969"/>
            <a:ext cx="348878" cy="236140"/>
          </a:xfrm>
          <a:prstGeom prst="chevr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11</a:t>
            </a:r>
            <a:endParaRPr lang="de-DE" sz="1000" b="1" dirty="0">
              <a:solidFill>
                <a:schemeClr val="tx1"/>
              </a:solidFill>
            </a:endParaRPr>
          </a:p>
        </p:txBody>
      </p:sp>
      <p:sp>
        <p:nvSpPr>
          <p:cNvPr id="105" name="Arrow: Chevron 104">
            <a:extLst>
              <a:ext uri="{FF2B5EF4-FFF2-40B4-BE49-F238E27FC236}">
                <a16:creationId xmlns:a16="http://schemas.microsoft.com/office/drawing/2014/main" id="{4C3CDB5D-7D6E-4871-AA85-BA175795C5E0}"/>
              </a:ext>
            </a:extLst>
          </p:cNvPr>
          <p:cNvSpPr/>
          <p:nvPr/>
        </p:nvSpPr>
        <p:spPr>
          <a:xfrm rot="5400000">
            <a:off x="7388214" y="2848731"/>
            <a:ext cx="348878" cy="236140"/>
          </a:xfrm>
          <a:prstGeom prst="chevr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12</a:t>
            </a:r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06" name="Arrow: Chevron 105">
            <a:extLst>
              <a:ext uri="{FF2B5EF4-FFF2-40B4-BE49-F238E27FC236}">
                <a16:creationId xmlns:a16="http://schemas.microsoft.com/office/drawing/2014/main" id="{23E8D03D-F63B-4C2F-A1E4-5FE71D377A6F}"/>
              </a:ext>
            </a:extLst>
          </p:cNvPr>
          <p:cNvSpPr/>
          <p:nvPr/>
        </p:nvSpPr>
        <p:spPr>
          <a:xfrm rot="5400000">
            <a:off x="7365884" y="3283120"/>
            <a:ext cx="348878" cy="236140"/>
          </a:xfrm>
          <a:prstGeom prst="chevr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13</a:t>
            </a:r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4C70CE3-C1FA-4005-9B3E-26AB19EE83FE}"/>
              </a:ext>
            </a:extLst>
          </p:cNvPr>
          <p:cNvSpPr/>
          <p:nvPr/>
        </p:nvSpPr>
        <p:spPr>
          <a:xfrm>
            <a:off x="7733464" y="2400285"/>
            <a:ext cx="1244272" cy="327903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Matched Requirmements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5AD8B06-E9AD-45C0-8446-22D488514E04}"/>
              </a:ext>
            </a:extLst>
          </p:cNvPr>
          <p:cNvSpPr/>
          <p:nvPr/>
        </p:nvSpPr>
        <p:spPr>
          <a:xfrm>
            <a:off x="7733464" y="2804638"/>
            <a:ext cx="1244272" cy="280967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Maintenance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9DDC40B4-67FA-43FC-A49C-95707487C821}"/>
              </a:ext>
            </a:extLst>
          </p:cNvPr>
          <p:cNvSpPr/>
          <p:nvPr/>
        </p:nvSpPr>
        <p:spPr>
          <a:xfrm>
            <a:off x="7733464" y="3225251"/>
            <a:ext cx="1244272" cy="280967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CBA529A-32C9-4D30-9EB4-AB503B8E56E2}"/>
              </a:ext>
            </a:extLst>
          </p:cNvPr>
          <p:cNvSpPr/>
          <p:nvPr/>
        </p:nvSpPr>
        <p:spPr>
          <a:xfrm>
            <a:off x="9402810" y="2375313"/>
            <a:ext cx="1244272" cy="280967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Deployment</a:t>
            </a:r>
          </a:p>
        </p:txBody>
      </p:sp>
      <p:sp>
        <p:nvSpPr>
          <p:cNvPr id="115" name="Arrow: Chevron 114">
            <a:extLst>
              <a:ext uri="{FF2B5EF4-FFF2-40B4-BE49-F238E27FC236}">
                <a16:creationId xmlns:a16="http://schemas.microsoft.com/office/drawing/2014/main" id="{F09BA60A-3953-45C7-92DF-C58DC7B53598}"/>
              </a:ext>
            </a:extLst>
          </p:cNvPr>
          <p:cNvSpPr/>
          <p:nvPr/>
        </p:nvSpPr>
        <p:spPr>
          <a:xfrm rot="5400000">
            <a:off x="9047954" y="2433537"/>
            <a:ext cx="348878" cy="236140"/>
          </a:xfrm>
          <a:prstGeom prst="chevr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14</a:t>
            </a:r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16" name="Arrow: Chevron 115">
            <a:extLst>
              <a:ext uri="{FF2B5EF4-FFF2-40B4-BE49-F238E27FC236}">
                <a16:creationId xmlns:a16="http://schemas.microsoft.com/office/drawing/2014/main" id="{064A723A-6C21-4F47-B0C2-C60D618ECE4E}"/>
              </a:ext>
            </a:extLst>
          </p:cNvPr>
          <p:cNvSpPr/>
          <p:nvPr/>
        </p:nvSpPr>
        <p:spPr>
          <a:xfrm rot="5400000">
            <a:off x="9047954" y="2871772"/>
            <a:ext cx="348878" cy="236140"/>
          </a:xfrm>
          <a:prstGeom prst="chevr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15</a:t>
            </a:r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2F71C6B-F72F-4D27-BFDA-E8BE2079B8DE}"/>
              </a:ext>
            </a:extLst>
          </p:cNvPr>
          <p:cNvSpPr/>
          <p:nvPr/>
        </p:nvSpPr>
        <p:spPr>
          <a:xfrm>
            <a:off x="9408331" y="2789606"/>
            <a:ext cx="1244272" cy="366468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Final Dashboard</a:t>
            </a:r>
          </a:p>
        </p:txBody>
      </p:sp>
      <p:sp>
        <p:nvSpPr>
          <p:cNvPr id="120" name="Arrow: Chevron 119">
            <a:extLst>
              <a:ext uri="{FF2B5EF4-FFF2-40B4-BE49-F238E27FC236}">
                <a16:creationId xmlns:a16="http://schemas.microsoft.com/office/drawing/2014/main" id="{A92D951A-799F-42F8-AD5B-BE23826F8895}"/>
              </a:ext>
            </a:extLst>
          </p:cNvPr>
          <p:cNvSpPr/>
          <p:nvPr/>
        </p:nvSpPr>
        <p:spPr>
          <a:xfrm>
            <a:off x="3940050" y="1531766"/>
            <a:ext cx="1601085" cy="606227"/>
          </a:xfrm>
          <a:prstGeom prst="chevron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  <a:p>
            <a:pPr algn="ctr"/>
            <a:r>
              <a:rPr lang="en-US" sz="1100" dirty="0"/>
              <a:t>Data preparation</a:t>
            </a:r>
            <a:endParaRPr lang="de-DE" sz="1100" dirty="0"/>
          </a:p>
          <a:p>
            <a:pPr algn="ctr"/>
            <a:endParaRPr lang="de-DE" sz="1050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6352410E-E66F-4F1B-A89B-7BBEB339027F}"/>
              </a:ext>
            </a:extLst>
          </p:cNvPr>
          <p:cNvSpPr/>
          <p:nvPr/>
        </p:nvSpPr>
        <p:spPr>
          <a:xfrm>
            <a:off x="2446647" y="2825497"/>
            <a:ext cx="1244272" cy="280967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Text Mining</a:t>
            </a:r>
            <a:endParaRPr lang="de-DE" sz="1200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4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" val="Standard Red"/>
  <p:tag name="ISFOXDOCUMENTCLASSIFICATIONVERSION" val="1"/>
  <p:tag name="ISFOXLABELINGONTITLEPAGESET" val="True"/>
  <p:tag name="ISFOXPRESENTATIONISLABELED" val="Internal: All rights reserved. Distribution within DRÄXLMAIER Group, customer and partners."/>
  <p:tag name="A71660D270C64F5BBB8F27F5E85BE6370" val="DOMFGDVB\KF00032020;d4c75f49-f1ee-485c-aa75-2c54e2ab5223;Internal;2019-05-06T15:12:54;;DRX|"/>
  <p:tag name="A71660D270C64F5BBB8F27F5E85BE630" val="1"/>
  <p:tag name="THINKCELLPRESENTATIONDONOTDELETE" val="&lt;?xml version=&quot;1.0&quot; encoding=&quot;UTF-16&quot; standalone=&quot;yes&quot;?&gt;&lt;root reqver=&quot;24162&quot;&gt;&lt;version val=&quot;27078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.%m.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3&quot;&gt;&lt;elem m_fUsage=&quot;2.53899999999999970157E+00&quot;&gt;&lt;m_msothmcolidx val=&quot;0&quot;/&gt;&lt;m_rgb r=&quot;66&quot; g=&quot;C1&quot; b=&quot;CD&quot;/&gt;&lt;m_nBrightness tagver0=&quot;26206&quot; tagname0=&quot;m_nBrightnessUNRECOGNIZED&quot; val=&quot;0&quot;/&gt;&lt;/elem&gt;&lt;elem m_fUsage=&quot;9.00000000000000022204E-01&quot;&gt;&lt;m_msothmcolidx val=&quot;0&quot;/&gt;&lt;m_rgb r=&quot;2E&quot; g=&quot;68&quot; b=&quot;84&quot;/&gt;&lt;m_nBrightness tagver0=&quot;26206&quot; tagname0=&quot;m_nBrightnessUNRECOGNIZED&quot; val=&quot;0&quot;/&gt;&lt;/elem&gt;&lt;elem m_fUsage=&quot;6.56100000000000127542E-01&quot;&gt;&lt;m_msothmcolidx val=&quot;0&quot;/&gt;&lt;m_rgb r=&quot;33&quot; g=&quot;AC&quot; b=&quot;BD&quot;/&gt;&lt;m_nBrightness tagver0=&quot;26206&quot; tagname0=&quot;m_nBrightnessUNRECOGNIZED&quot;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  <p:tag name="ISFOXLABELUSERINTERACTION" val="True"/>
  <p:tag name="ISFOXOLDCLASSIFICATIONID" val="00000000-0000-0000-0000-000000000000"/>
  <p:tag name="ISFOXCLASSIFICATIONID" val="d4c75f49-f1ee-485c-aa75-2c54e2ab5223"/>
  <p:tag name="ISFOXCLASSIFICATIONNAME" val="Internal"/>
  <p:tag name="ISFOXPREFIX" val="DRX"/>
  <p:tag name="ISFOXSHOWCLASSIFICATIONREQUESTDIALOG" val="False"/>
  <p:tag name="ISFOXCLASSIFICATIONINKEYWORDS" val="Internal"/>
  <p:tag name="ISFOXDOVERSIONINGONSAV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t5VjPjqTWGdGIzueSeMi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Logo;"/>
  <p:tag name="MIO_USER_INPUT_OPTIONAL" val=" "/>
  <p:tag name="MIO_USER_INPUT_FIXED" val=" 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Claim;"/>
  <p:tag name="MIO_USER_INPUT_OPTIONAL" val=" "/>
  <p:tag name="MIO_USER_INPUT_FIXED" val=" 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Linie;"/>
  <p:tag name="MIO_USER_INPUT_OPTIONAL" val=" "/>
  <p:tag name="MIO_USER_INPUT_FIXED" val=" 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nk">
  <a:themeElements>
    <a:clrScheme name="DRX 3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0097AC"/>
      </a:accent1>
      <a:accent2>
        <a:srgbClr val="888E95"/>
      </a:accent2>
      <a:accent3>
        <a:srgbClr val="F8DA00"/>
      </a:accent3>
      <a:accent4>
        <a:srgbClr val="F28B00"/>
      </a:accent4>
      <a:accent5>
        <a:srgbClr val="E72D34"/>
      </a:accent5>
      <a:accent6>
        <a:srgbClr val="5EB342"/>
      </a:accent6>
      <a:hlink>
        <a:srgbClr val="0097AC"/>
      </a:hlink>
      <a:folHlink>
        <a:srgbClr val="888E95"/>
      </a:folHlink>
    </a:clrScheme>
    <a:fontScheme name="DRX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RX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ln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äsentation1" id="{C988F6C8-1018-43F7-BD10-6218D2AF03B8}" vid="{B843CD4D-B0C7-438B-90DC-FC42FA16D3CC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981</TotalTime>
  <Words>145</Words>
  <Application>Microsoft Office PowerPoint</Application>
  <PresentationFormat>Custom</PresentationFormat>
  <Paragraphs>59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Times New Roman</vt:lpstr>
      <vt:lpstr>Wingdings 3</vt:lpstr>
      <vt:lpstr>blank</vt:lpstr>
      <vt:lpstr>think-cell Folie</vt:lpstr>
      <vt:lpstr>PowerPoint Presentation</vt:lpstr>
      <vt:lpstr>PowerPoint Presentation</vt:lpstr>
    </vt:vector>
  </TitlesOfParts>
  <Company>DRAEXLMAIER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Klimas Felix EW</dc:creator>
  <cp:keywords>Internal;</cp:keywords>
  <cp:lastModifiedBy>Samar JBERI</cp:lastModifiedBy>
  <cp:revision>456</cp:revision>
  <cp:lastPrinted>2014-06-27T08:45:54Z</cp:lastPrinted>
  <dcterms:created xsi:type="dcterms:W3CDTF">2019-05-06T09:29:12Z</dcterms:created>
  <dcterms:modified xsi:type="dcterms:W3CDTF">2022-03-25T07:07:03Z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71660d270c64f5bbb8f27ffa23">
    <vt:bool>false</vt:bool>
  </property>
  <property fmtid="{D5CDD505-2E9C-101B-9397-08002B2CF9AE}" pid="3" name="MSIP_Label_3d921970-61b0-4443-b2b0-d966ab82c5d1_Enabled">
    <vt:lpwstr>true</vt:lpwstr>
  </property>
  <property fmtid="{D5CDD505-2E9C-101B-9397-08002B2CF9AE}" pid="4" name="MSIP_Label_3d921970-61b0-4443-b2b0-d966ab82c5d1_SetDate">
    <vt:lpwstr>2022-03-24T14:38:43Z</vt:lpwstr>
  </property>
  <property fmtid="{D5CDD505-2E9C-101B-9397-08002B2CF9AE}" pid="5" name="MSIP_Label_3d921970-61b0-4443-b2b0-d966ab82c5d1_Method">
    <vt:lpwstr>Standard</vt:lpwstr>
  </property>
  <property fmtid="{D5CDD505-2E9C-101B-9397-08002B2CF9AE}" pid="6" name="MSIP_Label_3d921970-61b0-4443-b2b0-d966ab82c5d1_Name">
    <vt:lpwstr>Internal</vt:lpwstr>
  </property>
  <property fmtid="{D5CDD505-2E9C-101B-9397-08002B2CF9AE}" pid="7" name="MSIP_Label_3d921970-61b0-4443-b2b0-d966ab82c5d1_SiteId">
    <vt:lpwstr>492ac175-0fcd-4d6c-8fde-e15c70d1986b</vt:lpwstr>
  </property>
  <property fmtid="{D5CDD505-2E9C-101B-9397-08002B2CF9AE}" pid="8" name="MSIP_Label_3d921970-61b0-4443-b2b0-d966ab82c5d1_ActionId">
    <vt:lpwstr>d4f6791b-9085-42e4-8021-57018ef6d174</vt:lpwstr>
  </property>
  <property fmtid="{D5CDD505-2E9C-101B-9397-08002B2CF9AE}" pid="9" name="MSIP_Label_3d921970-61b0-4443-b2b0-d966ab82c5d1_ContentBits">
    <vt:lpwstr>2</vt:lpwstr>
  </property>
  <property fmtid="{D5CDD505-2E9C-101B-9397-08002B2CF9AE}" pid="10" name="Classification">
    <vt:lpwstr>Internal</vt:lpwstr>
  </property>
</Properties>
</file>