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66" r:id="rId3"/>
    <p:sldId id="258" r:id="rId4"/>
    <p:sldId id="305" r:id="rId5"/>
    <p:sldId id="306" r:id="rId6"/>
    <p:sldId id="260" r:id="rId7"/>
    <p:sldId id="311" r:id="rId8"/>
    <p:sldId id="259" r:id="rId9"/>
    <p:sldId id="307" r:id="rId10"/>
    <p:sldId id="308" r:id="rId11"/>
    <p:sldId id="312" r:id="rId12"/>
    <p:sldId id="309" r:id="rId13"/>
    <p:sldId id="313" r:id="rId14"/>
    <p:sldId id="314" r:id="rId15"/>
    <p:sldId id="310" r:id="rId1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  <p:embeddedFont>
      <p:font typeface="Gadugi" panose="020B0502040204020203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22138-01AF-4B5D-A692-E69EFCC24F0B}">
  <a:tblStyle styleId="{01022138-01AF-4B5D-A692-E69EFCC24F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98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1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23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96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65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52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2"/>
                </a:solidFill>
              </a:rPr>
              <a:t>Audit / Assessment Dashboard 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Presented By : </a:t>
            </a:r>
            <a:r>
              <a:rPr lang="en-US" sz="2300" dirty="0"/>
              <a:t>S</a:t>
            </a:r>
            <a:r>
              <a:rPr lang="en-US" sz="2300" dirty="0">
                <a:solidFill>
                  <a:schemeClr val="accent1"/>
                </a:solidFill>
              </a:rPr>
              <a:t>amar Jberi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876BBF8-079E-4F7A-998A-577B06215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7" y="-7188"/>
            <a:ext cx="2615373" cy="9568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Adopted Methodology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05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3.jpg">
            <a:extLst>
              <a:ext uri="{FF2B5EF4-FFF2-40B4-BE49-F238E27FC236}">
                <a16:creationId xmlns:a16="http://schemas.microsoft.com/office/drawing/2014/main" id="{EBFCBBE3-03A7-47DD-986B-8E7877A21C4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45035" y="414274"/>
            <a:ext cx="5198499" cy="4186753"/>
          </a:xfrm>
          <a:prstGeom prst="rect">
            <a:avLst/>
          </a:prstGeom>
          <a:ln/>
        </p:spPr>
      </p:pic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D2A4E3F0-46D0-411A-8123-8BA008CD6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40797" y="0"/>
            <a:ext cx="482012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CRISP-DM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3496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Used tools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5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FE71362-DBB2-4755-92A2-65FDE701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048884"/>
            <a:ext cx="5143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7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B19890B-4E1F-4F4F-8C21-FED7A5A4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113065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Conclusion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005970" y="1363349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" name="Google Shape;4019;p64">
            <a:extLst>
              <a:ext uri="{FF2B5EF4-FFF2-40B4-BE49-F238E27FC236}">
                <a16:creationId xmlns:a16="http://schemas.microsoft.com/office/drawing/2014/main" id="{F2C8BDDD-8033-49A7-89EF-9DDD7C667763}"/>
              </a:ext>
            </a:extLst>
          </p:cNvPr>
          <p:cNvGrpSpPr/>
          <p:nvPr/>
        </p:nvGrpSpPr>
        <p:grpSpPr>
          <a:xfrm>
            <a:off x="3834021" y="3401278"/>
            <a:ext cx="1475957" cy="1578476"/>
            <a:chOff x="1744400" y="429725"/>
            <a:chExt cx="4623925" cy="4948200"/>
          </a:xfrm>
        </p:grpSpPr>
        <p:sp>
          <p:nvSpPr>
            <p:cNvPr id="5" name="Google Shape;4020;p64">
              <a:extLst>
                <a:ext uri="{FF2B5EF4-FFF2-40B4-BE49-F238E27FC236}">
                  <a16:creationId xmlns:a16="http://schemas.microsoft.com/office/drawing/2014/main" id="{502D99AB-F7E3-47C9-BCFA-BDC626D1B5B5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21;p64">
              <a:extLst>
                <a:ext uri="{FF2B5EF4-FFF2-40B4-BE49-F238E27FC236}">
                  <a16:creationId xmlns:a16="http://schemas.microsoft.com/office/drawing/2014/main" id="{798F3645-5FFF-4C18-A9DD-6DC41589C049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22;p64">
              <a:extLst>
                <a:ext uri="{FF2B5EF4-FFF2-40B4-BE49-F238E27FC236}">
                  <a16:creationId xmlns:a16="http://schemas.microsoft.com/office/drawing/2014/main" id="{9E16D9E8-9EF3-48B0-AF36-7B7CD7733706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3;p64">
              <a:extLst>
                <a:ext uri="{FF2B5EF4-FFF2-40B4-BE49-F238E27FC236}">
                  <a16:creationId xmlns:a16="http://schemas.microsoft.com/office/drawing/2014/main" id="{4465D66E-B681-469F-9D71-A643996596BB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4;p64">
              <a:extLst>
                <a:ext uri="{FF2B5EF4-FFF2-40B4-BE49-F238E27FC236}">
                  <a16:creationId xmlns:a16="http://schemas.microsoft.com/office/drawing/2014/main" id="{C6CBD53A-9448-44C1-A762-21068ED75406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5;p64">
              <a:extLst>
                <a:ext uri="{FF2B5EF4-FFF2-40B4-BE49-F238E27FC236}">
                  <a16:creationId xmlns:a16="http://schemas.microsoft.com/office/drawing/2014/main" id="{2B6D5845-11E0-48C2-BDC9-5139BC2E682E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6;p64">
              <a:extLst>
                <a:ext uri="{FF2B5EF4-FFF2-40B4-BE49-F238E27FC236}">
                  <a16:creationId xmlns:a16="http://schemas.microsoft.com/office/drawing/2014/main" id="{77E95EF3-F011-4558-AE60-7651A1DAE995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7;p64">
              <a:extLst>
                <a:ext uri="{FF2B5EF4-FFF2-40B4-BE49-F238E27FC236}">
                  <a16:creationId xmlns:a16="http://schemas.microsoft.com/office/drawing/2014/main" id="{659F1CAD-0548-43EB-89D1-5B0A32542C7C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8;p64">
              <a:extLst>
                <a:ext uri="{FF2B5EF4-FFF2-40B4-BE49-F238E27FC236}">
                  <a16:creationId xmlns:a16="http://schemas.microsoft.com/office/drawing/2014/main" id="{1CB2ED2A-069D-4768-9537-6D6E2657660C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9;p64">
              <a:extLst>
                <a:ext uri="{FF2B5EF4-FFF2-40B4-BE49-F238E27FC236}">
                  <a16:creationId xmlns:a16="http://schemas.microsoft.com/office/drawing/2014/main" id="{628C9D31-9AC0-463E-979D-A526F7FACA90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30;p64">
              <a:extLst>
                <a:ext uri="{FF2B5EF4-FFF2-40B4-BE49-F238E27FC236}">
                  <a16:creationId xmlns:a16="http://schemas.microsoft.com/office/drawing/2014/main" id="{713297DB-B070-4AE1-A625-7159B84B9380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31;p64">
              <a:extLst>
                <a:ext uri="{FF2B5EF4-FFF2-40B4-BE49-F238E27FC236}">
                  <a16:creationId xmlns:a16="http://schemas.microsoft.com/office/drawing/2014/main" id="{3B28F028-85DD-4F02-9E87-E9EF8BBB119C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2;p64">
              <a:extLst>
                <a:ext uri="{FF2B5EF4-FFF2-40B4-BE49-F238E27FC236}">
                  <a16:creationId xmlns:a16="http://schemas.microsoft.com/office/drawing/2014/main" id="{2E55B830-2EE4-4C04-8EC3-62B39890DD6D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33;p64">
              <a:extLst>
                <a:ext uri="{FF2B5EF4-FFF2-40B4-BE49-F238E27FC236}">
                  <a16:creationId xmlns:a16="http://schemas.microsoft.com/office/drawing/2014/main" id="{EAA5C13A-9F7E-4266-83B6-FF172BBF893D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34;p64">
              <a:extLst>
                <a:ext uri="{FF2B5EF4-FFF2-40B4-BE49-F238E27FC236}">
                  <a16:creationId xmlns:a16="http://schemas.microsoft.com/office/drawing/2014/main" id="{C4313228-DB71-4DE3-BD8F-075E0EE8DB2B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5;p64">
              <a:extLst>
                <a:ext uri="{FF2B5EF4-FFF2-40B4-BE49-F238E27FC236}">
                  <a16:creationId xmlns:a16="http://schemas.microsoft.com/office/drawing/2014/main" id="{4B032590-56A1-4CCE-A87A-B2693A97227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6;p64">
              <a:extLst>
                <a:ext uri="{FF2B5EF4-FFF2-40B4-BE49-F238E27FC236}">
                  <a16:creationId xmlns:a16="http://schemas.microsoft.com/office/drawing/2014/main" id="{8317315B-A350-464D-8C82-990B47F3CD17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7;p64">
              <a:extLst>
                <a:ext uri="{FF2B5EF4-FFF2-40B4-BE49-F238E27FC236}">
                  <a16:creationId xmlns:a16="http://schemas.microsoft.com/office/drawing/2014/main" id="{B911FFB4-469F-49B1-8566-0B34B74F96F3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8;p64">
              <a:extLst>
                <a:ext uri="{FF2B5EF4-FFF2-40B4-BE49-F238E27FC236}">
                  <a16:creationId xmlns:a16="http://schemas.microsoft.com/office/drawing/2014/main" id="{5B953B9C-05F8-4772-A920-A8FB7FD13C1A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9;p64">
              <a:extLst>
                <a:ext uri="{FF2B5EF4-FFF2-40B4-BE49-F238E27FC236}">
                  <a16:creationId xmlns:a16="http://schemas.microsoft.com/office/drawing/2014/main" id="{BE120386-CA6D-45C3-AA76-BF9AAB448FC5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40;p64">
              <a:extLst>
                <a:ext uri="{FF2B5EF4-FFF2-40B4-BE49-F238E27FC236}">
                  <a16:creationId xmlns:a16="http://schemas.microsoft.com/office/drawing/2014/main" id="{E1BD020D-BE13-43EC-A906-7E2D125A903C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41;p64">
              <a:extLst>
                <a:ext uri="{FF2B5EF4-FFF2-40B4-BE49-F238E27FC236}">
                  <a16:creationId xmlns:a16="http://schemas.microsoft.com/office/drawing/2014/main" id="{10B12B89-C6F7-44B8-916B-0C964BED5770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42;p64">
              <a:extLst>
                <a:ext uri="{FF2B5EF4-FFF2-40B4-BE49-F238E27FC236}">
                  <a16:creationId xmlns:a16="http://schemas.microsoft.com/office/drawing/2014/main" id="{7E074522-FD67-4D64-9CAA-473E58BA66B7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3;p64">
              <a:extLst>
                <a:ext uri="{FF2B5EF4-FFF2-40B4-BE49-F238E27FC236}">
                  <a16:creationId xmlns:a16="http://schemas.microsoft.com/office/drawing/2014/main" id="{3B7EB7ED-4FC2-4CDF-9BAF-9518C7C7DA47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4;p64">
              <a:extLst>
                <a:ext uri="{FF2B5EF4-FFF2-40B4-BE49-F238E27FC236}">
                  <a16:creationId xmlns:a16="http://schemas.microsoft.com/office/drawing/2014/main" id="{05C2CE06-8EDD-4999-8BA3-3DCA6FA40AE8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5;p64">
              <a:extLst>
                <a:ext uri="{FF2B5EF4-FFF2-40B4-BE49-F238E27FC236}">
                  <a16:creationId xmlns:a16="http://schemas.microsoft.com/office/drawing/2014/main" id="{572F8B9C-7ABB-4A17-BF7D-217A017CF86E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6;p64">
              <a:extLst>
                <a:ext uri="{FF2B5EF4-FFF2-40B4-BE49-F238E27FC236}">
                  <a16:creationId xmlns:a16="http://schemas.microsoft.com/office/drawing/2014/main" id="{FE4FE5DE-58C4-404D-9E12-A660FD5BF019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7;p64">
              <a:extLst>
                <a:ext uri="{FF2B5EF4-FFF2-40B4-BE49-F238E27FC236}">
                  <a16:creationId xmlns:a16="http://schemas.microsoft.com/office/drawing/2014/main" id="{DBA49785-7BF8-437F-914D-8B6B8BF32F07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8;p64">
              <a:extLst>
                <a:ext uri="{FF2B5EF4-FFF2-40B4-BE49-F238E27FC236}">
                  <a16:creationId xmlns:a16="http://schemas.microsoft.com/office/drawing/2014/main" id="{F2FED9CF-E917-4EEF-A135-FA03F22FB14F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9;p64">
              <a:extLst>
                <a:ext uri="{FF2B5EF4-FFF2-40B4-BE49-F238E27FC236}">
                  <a16:creationId xmlns:a16="http://schemas.microsoft.com/office/drawing/2014/main" id="{C9997292-3E3B-44BA-8BE1-C9182DF128AC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50;p64">
              <a:extLst>
                <a:ext uri="{FF2B5EF4-FFF2-40B4-BE49-F238E27FC236}">
                  <a16:creationId xmlns:a16="http://schemas.microsoft.com/office/drawing/2014/main" id="{18B40C4A-1A5E-452A-830F-189BF0472657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1;p64">
              <a:extLst>
                <a:ext uri="{FF2B5EF4-FFF2-40B4-BE49-F238E27FC236}">
                  <a16:creationId xmlns:a16="http://schemas.microsoft.com/office/drawing/2014/main" id="{4AA7F446-934E-4C3A-BB83-E48FA2794515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2;p64">
              <a:extLst>
                <a:ext uri="{FF2B5EF4-FFF2-40B4-BE49-F238E27FC236}">
                  <a16:creationId xmlns:a16="http://schemas.microsoft.com/office/drawing/2014/main" id="{C7350C83-603C-4D92-BF95-790CEE22C6E5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53;p64">
              <a:extLst>
                <a:ext uri="{FF2B5EF4-FFF2-40B4-BE49-F238E27FC236}">
                  <a16:creationId xmlns:a16="http://schemas.microsoft.com/office/drawing/2014/main" id="{8A2E551E-866F-4B4A-9FF5-4E0A8D559511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4;p64">
              <a:extLst>
                <a:ext uri="{FF2B5EF4-FFF2-40B4-BE49-F238E27FC236}">
                  <a16:creationId xmlns:a16="http://schemas.microsoft.com/office/drawing/2014/main" id="{D00E343E-AC2E-4775-99E5-5D2BDB97C17B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5;p64">
              <a:extLst>
                <a:ext uri="{FF2B5EF4-FFF2-40B4-BE49-F238E27FC236}">
                  <a16:creationId xmlns:a16="http://schemas.microsoft.com/office/drawing/2014/main" id="{53BA6D9A-3A4F-4B78-85E8-4B27991D2118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6;p64">
              <a:extLst>
                <a:ext uri="{FF2B5EF4-FFF2-40B4-BE49-F238E27FC236}">
                  <a16:creationId xmlns:a16="http://schemas.microsoft.com/office/drawing/2014/main" id="{8DF86D6D-2E1C-4966-8EB2-9F641A968ED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7;p64">
              <a:extLst>
                <a:ext uri="{FF2B5EF4-FFF2-40B4-BE49-F238E27FC236}">
                  <a16:creationId xmlns:a16="http://schemas.microsoft.com/office/drawing/2014/main" id="{65F03814-34B5-4A08-88DD-CD8FE2E6A67C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8;p64">
              <a:extLst>
                <a:ext uri="{FF2B5EF4-FFF2-40B4-BE49-F238E27FC236}">
                  <a16:creationId xmlns:a16="http://schemas.microsoft.com/office/drawing/2014/main" id="{DF0FBDA7-AB91-482D-A055-45BE012F7F37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9;p64">
              <a:extLst>
                <a:ext uri="{FF2B5EF4-FFF2-40B4-BE49-F238E27FC236}">
                  <a16:creationId xmlns:a16="http://schemas.microsoft.com/office/drawing/2014/main" id="{02C13252-323E-424D-9196-E34D62188E8A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60;p64">
              <a:extLst>
                <a:ext uri="{FF2B5EF4-FFF2-40B4-BE49-F238E27FC236}">
                  <a16:creationId xmlns:a16="http://schemas.microsoft.com/office/drawing/2014/main" id="{EC419F32-87FF-49A0-B483-C66497C01C3C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61;p64">
              <a:extLst>
                <a:ext uri="{FF2B5EF4-FFF2-40B4-BE49-F238E27FC236}">
                  <a16:creationId xmlns:a16="http://schemas.microsoft.com/office/drawing/2014/main" id="{CB6EF353-901D-44A9-9784-889C586C71F0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62;p64">
              <a:extLst>
                <a:ext uri="{FF2B5EF4-FFF2-40B4-BE49-F238E27FC236}">
                  <a16:creationId xmlns:a16="http://schemas.microsoft.com/office/drawing/2014/main" id="{8197BF7B-4E1E-4C22-95BC-B6A2029E4190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3;p64">
              <a:extLst>
                <a:ext uri="{FF2B5EF4-FFF2-40B4-BE49-F238E27FC236}">
                  <a16:creationId xmlns:a16="http://schemas.microsoft.com/office/drawing/2014/main" id="{67D3C932-7334-43B5-8572-58D6EDF52040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4;p64">
              <a:extLst>
                <a:ext uri="{FF2B5EF4-FFF2-40B4-BE49-F238E27FC236}">
                  <a16:creationId xmlns:a16="http://schemas.microsoft.com/office/drawing/2014/main" id="{BC0C3CC2-4922-45E5-9B5B-6CEFF029BB69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5;p64">
              <a:extLst>
                <a:ext uri="{FF2B5EF4-FFF2-40B4-BE49-F238E27FC236}">
                  <a16:creationId xmlns:a16="http://schemas.microsoft.com/office/drawing/2014/main" id="{75F1AC25-4A2B-40CF-9889-E9294AE39D40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6;p64">
              <a:extLst>
                <a:ext uri="{FF2B5EF4-FFF2-40B4-BE49-F238E27FC236}">
                  <a16:creationId xmlns:a16="http://schemas.microsoft.com/office/drawing/2014/main" id="{F6419A5B-26CA-4FA5-98B0-0573772B7C40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7;p64">
              <a:extLst>
                <a:ext uri="{FF2B5EF4-FFF2-40B4-BE49-F238E27FC236}">
                  <a16:creationId xmlns:a16="http://schemas.microsoft.com/office/drawing/2014/main" id="{796A2081-B2F2-4105-AA72-BD91FFBDA4CA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8;p64">
              <a:extLst>
                <a:ext uri="{FF2B5EF4-FFF2-40B4-BE49-F238E27FC236}">
                  <a16:creationId xmlns:a16="http://schemas.microsoft.com/office/drawing/2014/main" id="{DE647E74-3FF7-4722-867B-5695C8D9E7DF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9;p64">
              <a:extLst>
                <a:ext uri="{FF2B5EF4-FFF2-40B4-BE49-F238E27FC236}">
                  <a16:creationId xmlns:a16="http://schemas.microsoft.com/office/drawing/2014/main" id="{78287605-D9D4-4B0A-8091-C09381FB4929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0;p64">
              <a:extLst>
                <a:ext uri="{FF2B5EF4-FFF2-40B4-BE49-F238E27FC236}">
                  <a16:creationId xmlns:a16="http://schemas.microsoft.com/office/drawing/2014/main" id="{F8152E99-F024-4C48-9840-2511712F1EB7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71;p64">
              <a:extLst>
                <a:ext uri="{FF2B5EF4-FFF2-40B4-BE49-F238E27FC236}">
                  <a16:creationId xmlns:a16="http://schemas.microsoft.com/office/drawing/2014/main" id="{AE16D48E-4C03-4B7C-9504-6334E651F1EA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72;p64">
              <a:extLst>
                <a:ext uri="{FF2B5EF4-FFF2-40B4-BE49-F238E27FC236}">
                  <a16:creationId xmlns:a16="http://schemas.microsoft.com/office/drawing/2014/main" id="{2C2FE16B-6921-4B90-BE95-7671129F492A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73;p64">
              <a:extLst>
                <a:ext uri="{FF2B5EF4-FFF2-40B4-BE49-F238E27FC236}">
                  <a16:creationId xmlns:a16="http://schemas.microsoft.com/office/drawing/2014/main" id="{9F82EE81-1FD1-430D-83F2-14F235B282AB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74;p64">
              <a:extLst>
                <a:ext uri="{FF2B5EF4-FFF2-40B4-BE49-F238E27FC236}">
                  <a16:creationId xmlns:a16="http://schemas.microsoft.com/office/drawing/2014/main" id="{1B1826BD-8329-4F52-8B05-89D13CAFB6CC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5;p64">
              <a:extLst>
                <a:ext uri="{FF2B5EF4-FFF2-40B4-BE49-F238E27FC236}">
                  <a16:creationId xmlns:a16="http://schemas.microsoft.com/office/drawing/2014/main" id="{E80F57DF-06B9-4DF6-B217-2A6229157211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6;p64">
              <a:extLst>
                <a:ext uri="{FF2B5EF4-FFF2-40B4-BE49-F238E27FC236}">
                  <a16:creationId xmlns:a16="http://schemas.microsoft.com/office/drawing/2014/main" id="{B2B876A8-0408-418C-A53B-3BAD30313BDB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7;p64">
              <a:extLst>
                <a:ext uri="{FF2B5EF4-FFF2-40B4-BE49-F238E27FC236}">
                  <a16:creationId xmlns:a16="http://schemas.microsoft.com/office/drawing/2014/main" id="{CF87DF15-F9CD-41CB-A22D-7BACE1DFDA74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8;p64">
              <a:extLst>
                <a:ext uri="{FF2B5EF4-FFF2-40B4-BE49-F238E27FC236}">
                  <a16:creationId xmlns:a16="http://schemas.microsoft.com/office/drawing/2014/main" id="{2EA5CEE3-C0EE-4F8A-A03A-7526DD5B8CDA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9;p64">
              <a:extLst>
                <a:ext uri="{FF2B5EF4-FFF2-40B4-BE49-F238E27FC236}">
                  <a16:creationId xmlns:a16="http://schemas.microsoft.com/office/drawing/2014/main" id="{51FBE4CE-D720-4425-846C-A87A68ECF972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80;p64">
              <a:extLst>
                <a:ext uri="{FF2B5EF4-FFF2-40B4-BE49-F238E27FC236}">
                  <a16:creationId xmlns:a16="http://schemas.microsoft.com/office/drawing/2014/main" id="{07074925-E02C-4DF3-9E8C-8969BFC81AAF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81;p64">
              <a:extLst>
                <a:ext uri="{FF2B5EF4-FFF2-40B4-BE49-F238E27FC236}">
                  <a16:creationId xmlns:a16="http://schemas.microsoft.com/office/drawing/2014/main" id="{D41C1C29-FF36-41D1-8A2E-B5BEB228CA50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82;p64">
              <a:extLst>
                <a:ext uri="{FF2B5EF4-FFF2-40B4-BE49-F238E27FC236}">
                  <a16:creationId xmlns:a16="http://schemas.microsoft.com/office/drawing/2014/main" id="{EC4F29C8-BD74-45AB-A07E-2E72637981B0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83;p64">
              <a:extLst>
                <a:ext uri="{FF2B5EF4-FFF2-40B4-BE49-F238E27FC236}">
                  <a16:creationId xmlns:a16="http://schemas.microsoft.com/office/drawing/2014/main" id="{3C9C36D5-E503-46B9-A3F8-02D5E1059A6C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84;p64">
              <a:extLst>
                <a:ext uri="{FF2B5EF4-FFF2-40B4-BE49-F238E27FC236}">
                  <a16:creationId xmlns:a16="http://schemas.microsoft.com/office/drawing/2014/main" id="{2460A51E-C9B6-48C4-A7CF-16CD3628DA92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85;p64">
              <a:extLst>
                <a:ext uri="{FF2B5EF4-FFF2-40B4-BE49-F238E27FC236}">
                  <a16:creationId xmlns:a16="http://schemas.microsoft.com/office/drawing/2014/main" id="{823BFBF9-ACB4-4E17-82B0-792DFF2FC89E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6;p64">
              <a:extLst>
                <a:ext uri="{FF2B5EF4-FFF2-40B4-BE49-F238E27FC236}">
                  <a16:creationId xmlns:a16="http://schemas.microsoft.com/office/drawing/2014/main" id="{BE024DC5-BB0A-4859-8E97-9BF9C6C0DF42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7;p64">
              <a:extLst>
                <a:ext uri="{FF2B5EF4-FFF2-40B4-BE49-F238E27FC236}">
                  <a16:creationId xmlns:a16="http://schemas.microsoft.com/office/drawing/2014/main" id="{3AAC5E2F-C41E-46A2-8378-0C51F2F77C7F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8;p64">
              <a:extLst>
                <a:ext uri="{FF2B5EF4-FFF2-40B4-BE49-F238E27FC236}">
                  <a16:creationId xmlns:a16="http://schemas.microsoft.com/office/drawing/2014/main" id="{DE0E473C-9C06-4621-829A-D98CEA1337B5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9;p64">
              <a:extLst>
                <a:ext uri="{FF2B5EF4-FFF2-40B4-BE49-F238E27FC236}">
                  <a16:creationId xmlns:a16="http://schemas.microsoft.com/office/drawing/2014/main" id="{3A57054B-4D2B-408B-878F-E352AA92E94E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90;p64">
              <a:extLst>
                <a:ext uri="{FF2B5EF4-FFF2-40B4-BE49-F238E27FC236}">
                  <a16:creationId xmlns:a16="http://schemas.microsoft.com/office/drawing/2014/main" id="{FE2C04CE-C14E-4B5C-B611-5A14119281E1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91;p64">
              <a:extLst>
                <a:ext uri="{FF2B5EF4-FFF2-40B4-BE49-F238E27FC236}">
                  <a16:creationId xmlns:a16="http://schemas.microsoft.com/office/drawing/2014/main" id="{D343F9EF-E941-4358-A68E-C8F071D26AB2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2;p64">
              <a:extLst>
                <a:ext uri="{FF2B5EF4-FFF2-40B4-BE49-F238E27FC236}">
                  <a16:creationId xmlns:a16="http://schemas.microsoft.com/office/drawing/2014/main" id="{AB837F16-4B8D-4CC7-8241-58CC791AE598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93;p64">
              <a:extLst>
                <a:ext uri="{FF2B5EF4-FFF2-40B4-BE49-F238E27FC236}">
                  <a16:creationId xmlns:a16="http://schemas.microsoft.com/office/drawing/2014/main" id="{79B98D1B-7267-448F-99AF-5CB2AD82AFA6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94;p64">
              <a:extLst>
                <a:ext uri="{FF2B5EF4-FFF2-40B4-BE49-F238E27FC236}">
                  <a16:creationId xmlns:a16="http://schemas.microsoft.com/office/drawing/2014/main" id="{9535D194-2B65-42A4-AB72-0862F218C256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95;p64">
              <a:extLst>
                <a:ext uri="{FF2B5EF4-FFF2-40B4-BE49-F238E27FC236}">
                  <a16:creationId xmlns:a16="http://schemas.microsoft.com/office/drawing/2014/main" id="{474889A3-9557-41B1-9D90-4D8569EE7223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6;p64">
              <a:extLst>
                <a:ext uri="{FF2B5EF4-FFF2-40B4-BE49-F238E27FC236}">
                  <a16:creationId xmlns:a16="http://schemas.microsoft.com/office/drawing/2014/main" id="{208E0392-E0AA-4F80-8C63-028DC0A67121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7;p64">
              <a:extLst>
                <a:ext uri="{FF2B5EF4-FFF2-40B4-BE49-F238E27FC236}">
                  <a16:creationId xmlns:a16="http://schemas.microsoft.com/office/drawing/2014/main" id="{936A23FA-218A-4298-9CBE-1CD9ADDED07A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8;p64">
              <a:extLst>
                <a:ext uri="{FF2B5EF4-FFF2-40B4-BE49-F238E27FC236}">
                  <a16:creationId xmlns:a16="http://schemas.microsoft.com/office/drawing/2014/main" id="{AD9A6EE5-8F0B-4314-9A2B-1C123ABEE7F4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9;p64">
              <a:extLst>
                <a:ext uri="{FF2B5EF4-FFF2-40B4-BE49-F238E27FC236}">
                  <a16:creationId xmlns:a16="http://schemas.microsoft.com/office/drawing/2014/main" id="{7D0FB73D-2A7B-4FA8-815D-4C02EF12EB33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100;p64">
              <a:extLst>
                <a:ext uri="{FF2B5EF4-FFF2-40B4-BE49-F238E27FC236}">
                  <a16:creationId xmlns:a16="http://schemas.microsoft.com/office/drawing/2014/main" id="{E7F9EFC1-1773-45E3-A8D6-CF8EA95D36AA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101;p64">
              <a:extLst>
                <a:ext uri="{FF2B5EF4-FFF2-40B4-BE49-F238E27FC236}">
                  <a16:creationId xmlns:a16="http://schemas.microsoft.com/office/drawing/2014/main" id="{6C08034E-2453-4D82-8585-BE18A485B7F3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02;p64">
              <a:extLst>
                <a:ext uri="{FF2B5EF4-FFF2-40B4-BE49-F238E27FC236}">
                  <a16:creationId xmlns:a16="http://schemas.microsoft.com/office/drawing/2014/main" id="{92178F0D-DDFD-4767-98A6-C6F066140D26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103;p64">
              <a:extLst>
                <a:ext uri="{FF2B5EF4-FFF2-40B4-BE49-F238E27FC236}">
                  <a16:creationId xmlns:a16="http://schemas.microsoft.com/office/drawing/2014/main" id="{6C9E4BED-492C-43C2-A6F1-14E61F05BC5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104;p64">
              <a:extLst>
                <a:ext uri="{FF2B5EF4-FFF2-40B4-BE49-F238E27FC236}">
                  <a16:creationId xmlns:a16="http://schemas.microsoft.com/office/drawing/2014/main" id="{D0776549-3AC1-462D-BE97-63775CF2510F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105;p64">
              <a:extLst>
                <a:ext uri="{FF2B5EF4-FFF2-40B4-BE49-F238E27FC236}">
                  <a16:creationId xmlns:a16="http://schemas.microsoft.com/office/drawing/2014/main" id="{D87F29A8-4072-419C-A904-6F57870B54E4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6;p64">
              <a:extLst>
                <a:ext uri="{FF2B5EF4-FFF2-40B4-BE49-F238E27FC236}">
                  <a16:creationId xmlns:a16="http://schemas.microsoft.com/office/drawing/2014/main" id="{F48995C9-6067-4CDA-A7DC-0791E966052A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7;p64">
              <a:extLst>
                <a:ext uri="{FF2B5EF4-FFF2-40B4-BE49-F238E27FC236}">
                  <a16:creationId xmlns:a16="http://schemas.microsoft.com/office/drawing/2014/main" id="{A7966410-5589-441F-B568-6B27B2654480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8;p64">
              <a:extLst>
                <a:ext uri="{FF2B5EF4-FFF2-40B4-BE49-F238E27FC236}">
                  <a16:creationId xmlns:a16="http://schemas.microsoft.com/office/drawing/2014/main" id="{0A0D0942-0855-4467-A17A-98E4846F23E8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9;p64">
              <a:extLst>
                <a:ext uri="{FF2B5EF4-FFF2-40B4-BE49-F238E27FC236}">
                  <a16:creationId xmlns:a16="http://schemas.microsoft.com/office/drawing/2014/main" id="{012CF5F4-FCD2-4492-9D8D-4992EB135F8A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10;p64">
              <a:extLst>
                <a:ext uri="{FF2B5EF4-FFF2-40B4-BE49-F238E27FC236}">
                  <a16:creationId xmlns:a16="http://schemas.microsoft.com/office/drawing/2014/main" id="{EB18185A-5C5E-4FA9-ABE9-9DC468E79D5D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11;p64">
              <a:extLst>
                <a:ext uri="{FF2B5EF4-FFF2-40B4-BE49-F238E27FC236}">
                  <a16:creationId xmlns:a16="http://schemas.microsoft.com/office/drawing/2014/main" id="{0BD0A828-1746-466C-AE35-5A791D2CEC26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12;p64">
              <a:extLst>
                <a:ext uri="{FF2B5EF4-FFF2-40B4-BE49-F238E27FC236}">
                  <a16:creationId xmlns:a16="http://schemas.microsoft.com/office/drawing/2014/main" id="{29DE287A-F11A-499C-9CD1-2DBA7D8992E2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13;p64">
              <a:extLst>
                <a:ext uri="{FF2B5EF4-FFF2-40B4-BE49-F238E27FC236}">
                  <a16:creationId xmlns:a16="http://schemas.microsoft.com/office/drawing/2014/main" id="{51B43E5D-41BF-456B-A4DA-0C90D971F156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14;p64">
              <a:extLst>
                <a:ext uri="{FF2B5EF4-FFF2-40B4-BE49-F238E27FC236}">
                  <a16:creationId xmlns:a16="http://schemas.microsoft.com/office/drawing/2014/main" id="{DD1BD6D9-7FA4-421F-9C9D-112875D3EFFC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15;p64">
              <a:extLst>
                <a:ext uri="{FF2B5EF4-FFF2-40B4-BE49-F238E27FC236}">
                  <a16:creationId xmlns:a16="http://schemas.microsoft.com/office/drawing/2014/main" id="{073B1D52-17FC-4824-82BA-F53AA777380A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6;p64">
              <a:extLst>
                <a:ext uri="{FF2B5EF4-FFF2-40B4-BE49-F238E27FC236}">
                  <a16:creationId xmlns:a16="http://schemas.microsoft.com/office/drawing/2014/main" id="{DC1FF02D-2180-40E7-87A4-38C3EA14E05F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7;p64">
              <a:extLst>
                <a:ext uri="{FF2B5EF4-FFF2-40B4-BE49-F238E27FC236}">
                  <a16:creationId xmlns:a16="http://schemas.microsoft.com/office/drawing/2014/main" id="{4B429083-4230-4844-A2EE-99071E3068A1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8;p64">
              <a:extLst>
                <a:ext uri="{FF2B5EF4-FFF2-40B4-BE49-F238E27FC236}">
                  <a16:creationId xmlns:a16="http://schemas.microsoft.com/office/drawing/2014/main" id="{FAFD3820-8B01-45E9-80EA-D98394E7C42A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9;p64">
              <a:extLst>
                <a:ext uri="{FF2B5EF4-FFF2-40B4-BE49-F238E27FC236}">
                  <a16:creationId xmlns:a16="http://schemas.microsoft.com/office/drawing/2014/main" id="{8C255069-5550-4487-9618-EBB07BBB2A2A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20;p64">
              <a:extLst>
                <a:ext uri="{FF2B5EF4-FFF2-40B4-BE49-F238E27FC236}">
                  <a16:creationId xmlns:a16="http://schemas.microsoft.com/office/drawing/2014/main" id="{699EADF3-0793-4BBD-BB20-4AF6ECB5F179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21;p64">
              <a:extLst>
                <a:ext uri="{FF2B5EF4-FFF2-40B4-BE49-F238E27FC236}">
                  <a16:creationId xmlns:a16="http://schemas.microsoft.com/office/drawing/2014/main" id="{E0B0B3D9-FF31-4AD5-A253-E929CD0FD046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122;p64">
              <a:extLst>
                <a:ext uri="{FF2B5EF4-FFF2-40B4-BE49-F238E27FC236}">
                  <a16:creationId xmlns:a16="http://schemas.microsoft.com/office/drawing/2014/main" id="{113CD876-5ED0-4B49-8F19-DB6C46781DA9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123;p64">
              <a:extLst>
                <a:ext uri="{FF2B5EF4-FFF2-40B4-BE49-F238E27FC236}">
                  <a16:creationId xmlns:a16="http://schemas.microsoft.com/office/drawing/2014/main" id="{E6945C13-B39D-4D1F-886A-B3F3E585BCAE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124;p64">
              <a:extLst>
                <a:ext uri="{FF2B5EF4-FFF2-40B4-BE49-F238E27FC236}">
                  <a16:creationId xmlns:a16="http://schemas.microsoft.com/office/drawing/2014/main" id="{2D261794-4E12-4440-9526-2917A4E02205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125;p64">
              <a:extLst>
                <a:ext uri="{FF2B5EF4-FFF2-40B4-BE49-F238E27FC236}">
                  <a16:creationId xmlns:a16="http://schemas.microsoft.com/office/drawing/2014/main" id="{1B6405CA-58BF-4ADF-94D0-4021AEDBD5F9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126;p64">
              <a:extLst>
                <a:ext uri="{FF2B5EF4-FFF2-40B4-BE49-F238E27FC236}">
                  <a16:creationId xmlns:a16="http://schemas.microsoft.com/office/drawing/2014/main" id="{70481B19-08AE-4F89-A595-B7A7FD2FD4A6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127;p64">
              <a:extLst>
                <a:ext uri="{FF2B5EF4-FFF2-40B4-BE49-F238E27FC236}">
                  <a16:creationId xmlns:a16="http://schemas.microsoft.com/office/drawing/2014/main" id="{474E93C3-6EAA-41F4-A8FD-01FBBD63EDC3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128;p64">
              <a:extLst>
                <a:ext uri="{FF2B5EF4-FFF2-40B4-BE49-F238E27FC236}">
                  <a16:creationId xmlns:a16="http://schemas.microsoft.com/office/drawing/2014/main" id="{9A1DCEEA-CE29-4F07-A5B6-7FF3FF7973A7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129;p64">
              <a:extLst>
                <a:ext uri="{FF2B5EF4-FFF2-40B4-BE49-F238E27FC236}">
                  <a16:creationId xmlns:a16="http://schemas.microsoft.com/office/drawing/2014/main" id="{DFCD69B9-F6C3-4841-A09B-26F4BFECC430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130;p64">
              <a:extLst>
                <a:ext uri="{FF2B5EF4-FFF2-40B4-BE49-F238E27FC236}">
                  <a16:creationId xmlns:a16="http://schemas.microsoft.com/office/drawing/2014/main" id="{38807746-123E-47D5-9D75-F6E0B044122F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131;p64">
              <a:extLst>
                <a:ext uri="{FF2B5EF4-FFF2-40B4-BE49-F238E27FC236}">
                  <a16:creationId xmlns:a16="http://schemas.microsoft.com/office/drawing/2014/main" id="{53570661-0D52-4166-8CF7-9490FC4CEB3B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132;p64">
              <a:extLst>
                <a:ext uri="{FF2B5EF4-FFF2-40B4-BE49-F238E27FC236}">
                  <a16:creationId xmlns:a16="http://schemas.microsoft.com/office/drawing/2014/main" id="{A6A2DBBC-ECE3-49E1-A641-4C4FD8B8A065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133;p64">
              <a:extLst>
                <a:ext uri="{FF2B5EF4-FFF2-40B4-BE49-F238E27FC236}">
                  <a16:creationId xmlns:a16="http://schemas.microsoft.com/office/drawing/2014/main" id="{AE43FAC6-6197-454B-BF4F-D59C01012D25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134;p64">
              <a:extLst>
                <a:ext uri="{FF2B5EF4-FFF2-40B4-BE49-F238E27FC236}">
                  <a16:creationId xmlns:a16="http://schemas.microsoft.com/office/drawing/2014/main" id="{F727C745-C373-42B2-BF45-EBB07FFA8312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135;p64">
              <a:extLst>
                <a:ext uri="{FF2B5EF4-FFF2-40B4-BE49-F238E27FC236}">
                  <a16:creationId xmlns:a16="http://schemas.microsoft.com/office/drawing/2014/main" id="{A2E07F21-EB68-4AE9-AE59-8A81AD6E17DE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136;p64">
              <a:extLst>
                <a:ext uri="{FF2B5EF4-FFF2-40B4-BE49-F238E27FC236}">
                  <a16:creationId xmlns:a16="http://schemas.microsoft.com/office/drawing/2014/main" id="{4112BBA9-2885-4AE7-BA5A-708B30648421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137;p64">
              <a:extLst>
                <a:ext uri="{FF2B5EF4-FFF2-40B4-BE49-F238E27FC236}">
                  <a16:creationId xmlns:a16="http://schemas.microsoft.com/office/drawing/2014/main" id="{1D9E4EB9-CFAD-4B5E-B21B-6599C5D2D682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138;p64">
              <a:extLst>
                <a:ext uri="{FF2B5EF4-FFF2-40B4-BE49-F238E27FC236}">
                  <a16:creationId xmlns:a16="http://schemas.microsoft.com/office/drawing/2014/main" id="{1170AAEA-3EE1-4E35-A6B6-E1F261C25268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139;p64">
              <a:extLst>
                <a:ext uri="{FF2B5EF4-FFF2-40B4-BE49-F238E27FC236}">
                  <a16:creationId xmlns:a16="http://schemas.microsoft.com/office/drawing/2014/main" id="{2E6A5595-9D84-40A1-A231-4C9410030616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140;p64">
              <a:extLst>
                <a:ext uri="{FF2B5EF4-FFF2-40B4-BE49-F238E27FC236}">
                  <a16:creationId xmlns:a16="http://schemas.microsoft.com/office/drawing/2014/main" id="{D1C69B68-1F14-4937-8C26-4421503A1851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141;p64">
              <a:extLst>
                <a:ext uri="{FF2B5EF4-FFF2-40B4-BE49-F238E27FC236}">
                  <a16:creationId xmlns:a16="http://schemas.microsoft.com/office/drawing/2014/main" id="{6E73C7D3-00F3-4A91-A418-35DB015EA351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142;p64">
              <a:extLst>
                <a:ext uri="{FF2B5EF4-FFF2-40B4-BE49-F238E27FC236}">
                  <a16:creationId xmlns:a16="http://schemas.microsoft.com/office/drawing/2014/main" id="{9970B150-E580-4E69-9525-676D93781E92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143;p64">
              <a:extLst>
                <a:ext uri="{FF2B5EF4-FFF2-40B4-BE49-F238E27FC236}">
                  <a16:creationId xmlns:a16="http://schemas.microsoft.com/office/drawing/2014/main" id="{074701E8-9C15-44F7-B065-A7C7963795BA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144;p64">
              <a:extLst>
                <a:ext uri="{FF2B5EF4-FFF2-40B4-BE49-F238E27FC236}">
                  <a16:creationId xmlns:a16="http://schemas.microsoft.com/office/drawing/2014/main" id="{700BA5B6-C5E4-4CA9-9EF9-75A623522928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145;p64">
              <a:extLst>
                <a:ext uri="{FF2B5EF4-FFF2-40B4-BE49-F238E27FC236}">
                  <a16:creationId xmlns:a16="http://schemas.microsoft.com/office/drawing/2014/main" id="{1FD2A4D8-1865-441C-B07C-A2AFCFD3A66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146;p64">
              <a:extLst>
                <a:ext uri="{FF2B5EF4-FFF2-40B4-BE49-F238E27FC236}">
                  <a16:creationId xmlns:a16="http://schemas.microsoft.com/office/drawing/2014/main" id="{FA3C57C1-4F22-47AB-AB0C-736F45A28201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147;p64">
              <a:extLst>
                <a:ext uri="{FF2B5EF4-FFF2-40B4-BE49-F238E27FC236}">
                  <a16:creationId xmlns:a16="http://schemas.microsoft.com/office/drawing/2014/main" id="{5819FAE8-81C4-4427-8876-A9CBE1EC3AE0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148;p64">
              <a:extLst>
                <a:ext uri="{FF2B5EF4-FFF2-40B4-BE49-F238E27FC236}">
                  <a16:creationId xmlns:a16="http://schemas.microsoft.com/office/drawing/2014/main" id="{F93E5391-0004-4DA7-889D-3BF52CDE52C7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149;p64">
              <a:extLst>
                <a:ext uri="{FF2B5EF4-FFF2-40B4-BE49-F238E27FC236}">
                  <a16:creationId xmlns:a16="http://schemas.microsoft.com/office/drawing/2014/main" id="{CDE5A161-5F74-48F9-BD2E-1C47140AF032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150;p64">
              <a:extLst>
                <a:ext uri="{FF2B5EF4-FFF2-40B4-BE49-F238E27FC236}">
                  <a16:creationId xmlns:a16="http://schemas.microsoft.com/office/drawing/2014/main" id="{E7EDD394-4B87-4460-AF1B-9EFBA82CFDCA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151;p64">
              <a:extLst>
                <a:ext uri="{FF2B5EF4-FFF2-40B4-BE49-F238E27FC236}">
                  <a16:creationId xmlns:a16="http://schemas.microsoft.com/office/drawing/2014/main" id="{7F7F3A71-2A05-4E37-AC26-7CCDB9FB20D5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152;p64">
              <a:extLst>
                <a:ext uri="{FF2B5EF4-FFF2-40B4-BE49-F238E27FC236}">
                  <a16:creationId xmlns:a16="http://schemas.microsoft.com/office/drawing/2014/main" id="{FD390524-A401-4751-A3EF-356609C118F3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153;p64">
              <a:extLst>
                <a:ext uri="{FF2B5EF4-FFF2-40B4-BE49-F238E27FC236}">
                  <a16:creationId xmlns:a16="http://schemas.microsoft.com/office/drawing/2014/main" id="{F68F9D22-A0F5-488A-83C3-C171568976C1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154;p64">
              <a:extLst>
                <a:ext uri="{FF2B5EF4-FFF2-40B4-BE49-F238E27FC236}">
                  <a16:creationId xmlns:a16="http://schemas.microsoft.com/office/drawing/2014/main" id="{C45E7F14-7D02-4D18-8488-8F5AE1C7351B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155;p64">
              <a:extLst>
                <a:ext uri="{FF2B5EF4-FFF2-40B4-BE49-F238E27FC236}">
                  <a16:creationId xmlns:a16="http://schemas.microsoft.com/office/drawing/2014/main" id="{7C889EB9-84C9-4510-9FB4-F18A3601A87E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156;p64">
              <a:extLst>
                <a:ext uri="{FF2B5EF4-FFF2-40B4-BE49-F238E27FC236}">
                  <a16:creationId xmlns:a16="http://schemas.microsoft.com/office/drawing/2014/main" id="{DD21D52A-DC5D-4DB7-A313-3F0A56AFC99D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157;p64">
              <a:extLst>
                <a:ext uri="{FF2B5EF4-FFF2-40B4-BE49-F238E27FC236}">
                  <a16:creationId xmlns:a16="http://schemas.microsoft.com/office/drawing/2014/main" id="{FE9AFED5-5AC7-4078-8EA0-B129D42B29EF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158;p64">
              <a:extLst>
                <a:ext uri="{FF2B5EF4-FFF2-40B4-BE49-F238E27FC236}">
                  <a16:creationId xmlns:a16="http://schemas.microsoft.com/office/drawing/2014/main" id="{64A78BFC-D6A6-44DC-8353-4F2585F8B739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159;p64">
              <a:extLst>
                <a:ext uri="{FF2B5EF4-FFF2-40B4-BE49-F238E27FC236}">
                  <a16:creationId xmlns:a16="http://schemas.microsoft.com/office/drawing/2014/main" id="{5A6D41D8-D5CB-456F-A3D4-AA5F26BD7BA1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160;p64">
              <a:extLst>
                <a:ext uri="{FF2B5EF4-FFF2-40B4-BE49-F238E27FC236}">
                  <a16:creationId xmlns:a16="http://schemas.microsoft.com/office/drawing/2014/main" id="{2BFBD7EB-3C0F-466B-ACF1-AA744187CD4A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161;p64">
              <a:extLst>
                <a:ext uri="{FF2B5EF4-FFF2-40B4-BE49-F238E27FC236}">
                  <a16:creationId xmlns:a16="http://schemas.microsoft.com/office/drawing/2014/main" id="{E4F37490-C7ED-4253-A644-11E2F7533B8F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162;p64">
              <a:extLst>
                <a:ext uri="{FF2B5EF4-FFF2-40B4-BE49-F238E27FC236}">
                  <a16:creationId xmlns:a16="http://schemas.microsoft.com/office/drawing/2014/main" id="{FE6F65B4-FBE9-4395-9230-71FBE9239421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163;p64">
              <a:extLst>
                <a:ext uri="{FF2B5EF4-FFF2-40B4-BE49-F238E27FC236}">
                  <a16:creationId xmlns:a16="http://schemas.microsoft.com/office/drawing/2014/main" id="{C76142A5-428D-4466-ACE0-152A1BDBAC10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164;p64">
              <a:extLst>
                <a:ext uri="{FF2B5EF4-FFF2-40B4-BE49-F238E27FC236}">
                  <a16:creationId xmlns:a16="http://schemas.microsoft.com/office/drawing/2014/main" id="{5ABBB7A2-E384-419F-9FAE-B4D6795711BC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165;p64">
              <a:extLst>
                <a:ext uri="{FF2B5EF4-FFF2-40B4-BE49-F238E27FC236}">
                  <a16:creationId xmlns:a16="http://schemas.microsoft.com/office/drawing/2014/main" id="{4C70E7E2-91A4-433A-9ED4-B8320CD0F6EA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166;p64">
              <a:extLst>
                <a:ext uri="{FF2B5EF4-FFF2-40B4-BE49-F238E27FC236}">
                  <a16:creationId xmlns:a16="http://schemas.microsoft.com/office/drawing/2014/main" id="{DAFD0B87-99EE-4BE8-9AAA-88AC7EEC8EC1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167;p64">
              <a:extLst>
                <a:ext uri="{FF2B5EF4-FFF2-40B4-BE49-F238E27FC236}">
                  <a16:creationId xmlns:a16="http://schemas.microsoft.com/office/drawing/2014/main" id="{BA37885C-FB09-42CD-9A7A-3564214F6D05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168;p64">
              <a:extLst>
                <a:ext uri="{FF2B5EF4-FFF2-40B4-BE49-F238E27FC236}">
                  <a16:creationId xmlns:a16="http://schemas.microsoft.com/office/drawing/2014/main" id="{A1B73BC5-B83E-400A-BFEB-151E873A5830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169;p64">
              <a:extLst>
                <a:ext uri="{FF2B5EF4-FFF2-40B4-BE49-F238E27FC236}">
                  <a16:creationId xmlns:a16="http://schemas.microsoft.com/office/drawing/2014/main" id="{7BE1287A-C605-4861-90B9-36BB7FA28282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170;p64">
              <a:extLst>
                <a:ext uri="{FF2B5EF4-FFF2-40B4-BE49-F238E27FC236}">
                  <a16:creationId xmlns:a16="http://schemas.microsoft.com/office/drawing/2014/main" id="{0A55CFF1-C373-4A4D-8AE4-00AD7B536C54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171;p64">
              <a:extLst>
                <a:ext uri="{FF2B5EF4-FFF2-40B4-BE49-F238E27FC236}">
                  <a16:creationId xmlns:a16="http://schemas.microsoft.com/office/drawing/2014/main" id="{48AD44AF-4C50-47AB-B740-225F7DFF5C0A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172;p64">
              <a:extLst>
                <a:ext uri="{FF2B5EF4-FFF2-40B4-BE49-F238E27FC236}">
                  <a16:creationId xmlns:a16="http://schemas.microsoft.com/office/drawing/2014/main" id="{9324A5A0-C6DE-47A3-9A1D-F86E8015A932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173;p64">
              <a:extLst>
                <a:ext uri="{FF2B5EF4-FFF2-40B4-BE49-F238E27FC236}">
                  <a16:creationId xmlns:a16="http://schemas.microsoft.com/office/drawing/2014/main" id="{911F4164-64FF-4DDF-9D68-8E18E5D37365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174;p64">
              <a:extLst>
                <a:ext uri="{FF2B5EF4-FFF2-40B4-BE49-F238E27FC236}">
                  <a16:creationId xmlns:a16="http://schemas.microsoft.com/office/drawing/2014/main" id="{CEEE15BA-471B-4E35-9FD9-BDF7B87A63CF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175;p64">
              <a:extLst>
                <a:ext uri="{FF2B5EF4-FFF2-40B4-BE49-F238E27FC236}">
                  <a16:creationId xmlns:a16="http://schemas.microsoft.com/office/drawing/2014/main" id="{40D8DF99-2F07-4432-A09B-ECD95C295DF6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176;p64">
              <a:extLst>
                <a:ext uri="{FF2B5EF4-FFF2-40B4-BE49-F238E27FC236}">
                  <a16:creationId xmlns:a16="http://schemas.microsoft.com/office/drawing/2014/main" id="{984B05E7-BBD3-4501-B104-16511ABB3218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177;p64">
              <a:extLst>
                <a:ext uri="{FF2B5EF4-FFF2-40B4-BE49-F238E27FC236}">
                  <a16:creationId xmlns:a16="http://schemas.microsoft.com/office/drawing/2014/main" id="{3DE83012-3EE5-49FC-94FF-66B1F08E70FC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178;p64">
              <a:extLst>
                <a:ext uri="{FF2B5EF4-FFF2-40B4-BE49-F238E27FC236}">
                  <a16:creationId xmlns:a16="http://schemas.microsoft.com/office/drawing/2014/main" id="{CBA0B876-16D1-4B28-8CC0-94BEACE571CE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179;p64">
              <a:extLst>
                <a:ext uri="{FF2B5EF4-FFF2-40B4-BE49-F238E27FC236}">
                  <a16:creationId xmlns:a16="http://schemas.microsoft.com/office/drawing/2014/main" id="{2A92868F-DFDE-427F-9802-5C08A2472DAB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180;p64">
              <a:extLst>
                <a:ext uri="{FF2B5EF4-FFF2-40B4-BE49-F238E27FC236}">
                  <a16:creationId xmlns:a16="http://schemas.microsoft.com/office/drawing/2014/main" id="{0ADD5196-DC5D-4531-BF8A-CA2F6495F38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181;p64">
              <a:extLst>
                <a:ext uri="{FF2B5EF4-FFF2-40B4-BE49-F238E27FC236}">
                  <a16:creationId xmlns:a16="http://schemas.microsoft.com/office/drawing/2014/main" id="{E2EE2B71-7E59-4E10-99E8-5771F5BD1F72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182;p64">
              <a:extLst>
                <a:ext uri="{FF2B5EF4-FFF2-40B4-BE49-F238E27FC236}">
                  <a16:creationId xmlns:a16="http://schemas.microsoft.com/office/drawing/2014/main" id="{2622DC37-8F91-4F6E-A9FD-9C4F9D60E92B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183;p64">
              <a:extLst>
                <a:ext uri="{FF2B5EF4-FFF2-40B4-BE49-F238E27FC236}">
                  <a16:creationId xmlns:a16="http://schemas.microsoft.com/office/drawing/2014/main" id="{6BB52A98-0ED5-4E00-AFC1-C35FEC189F3B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184;p64">
              <a:extLst>
                <a:ext uri="{FF2B5EF4-FFF2-40B4-BE49-F238E27FC236}">
                  <a16:creationId xmlns:a16="http://schemas.microsoft.com/office/drawing/2014/main" id="{EAC57B66-DFAD-4811-8B87-9A210DFB493F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85;p64">
              <a:extLst>
                <a:ext uri="{FF2B5EF4-FFF2-40B4-BE49-F238E27FC236}">
                  <a16:creationId xmlns:a16="http://schemas.microsoft.com/office/drawing/2014/main" id="{E37CA192-67E9-4880-A3D5-34E310988F9D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86;p64">
              <a:extLst>
                <a:ext uri="{FF2B5EF4-FFF2-40B4-BE49-F238E27FC236}">
                  <a16:creationId xmlns:a16="http://schemas.microsoft.com/office/drawing/2014/main" id="{27D7A540-B5F9-48D0-B447-C6FC6B31E1A3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87;p64">
              <a:extLst>
                <a:ext uri="{FF2B5EF4-FFF2-40B4-BE49-F238E27FC236}">
                  <a16:creationId xmlns:a16="http://schemas.microsoft.com/office/drawing/2014/main" id="{C6CA9BC9-F509-41CC-92EE-9A51BCB6A410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88;p64">
              <a:extLst>
                <a:ext uri="{FF2B5EF4-FFF2-40B4-BE49-F238E27FC236}">
                  <a16:creationId xmlns:a16="http://schemas.microsoft.com/office/drawing/2014/main" id="{D67AEEEF-E410-458A-84A1-AF3D4A7DDDDA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89;p64">
              <a:extLst>
                <a:ext uri="{FF2B5EF4-FFF2-40B4-BE49-F238E27FC236}">
                  <a16:creationId xmlns:a16="http://schemas.microsoft.com/office/drawing/2014/main" id="{63D9DE19-C32D-44FD-821D-FFE6FA5C9F8E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90;p64">
              <a:extLst>
                <a:ext uri="{FF2B5EF4-FFF2-40B4-BE49-F238E27FC236}">
                  <a16:creationId xmlns:a16="http://schemas.microsoft.com/office/drawing/2014/main" id="{BA5A8BF8-4D04-4C33-81CA-B819F309786D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91;p64">
              <a:extLst>
                <a:ext uri="{FF2B5EF4-FFF2-40B4-BE49-F238E27FC236}">
                  <a16:creationId xmlns:a16="http://schemas.microsoft.com/office/drawing/2014/main" id="{BEC54195-28F7-4844-9EFA-E01E317C276B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92;p64">
              <a:extLst>
                <a:ext uri="{FF2B5EF4-FFF2-40B4-BE49-F238E27FC236}">
                  <a16:creationId xmlns:a16="http://schemas.microsoft.com/office/drawing/2014/main" id="{A250D4E3-F237-40C7-8FAD-BE9B838D0EB6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93;p64">
              <a:extLst>
                <a:ext uri="{FF2B5EF4-FFF2-40B4-BE49-F238E27FC236}">
                  <a16:creationId xmlns:a16="http://schemas.microsoft.com/office/drawing/2014/main" id="{D4D95A93-5ACC-4A7C-8921-2BCC8078DD3E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94;p64">
              <a:extLst>
                <a:ext uri="{FF2B5EF4-FFF2-40B4-BE49-F238E27FC236}">
                  <a16:creationId xmlns:a16="http://schemas.microsoft.com/office/drawing/2014/main" id="{50B687EC-22BC-4041-AEC7-2D639D424AE7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95;p64">
              <a:extLst>
                <a:ext uri="{FF2B5EF4-FFF2-40B4-BE49-F238E27FC236}">
                  <a16:creationId xmlns:a16="http://schemas.microsoft.com/office/drawing/2014/main" id="{22113969-50DD-464D-847D-41BA4CE0B732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96;p64">
              <a:extLst>
                <a:ext uri="{FF2B5EF4-FFF2-40B4-BE49-F238E27FC236}">
                  <a16:creationId xmlns:a16="http://schemas.microsoft.com/office/drawing/2014/main" id="{E7CEF671-08E3-4F98-B579-4526EA3FF3F7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197;p64">
              <a:extLst>
                <a:ext uri="{FF2B5EF4-FFF2-40B4-BE49-F238E27FC236}">
                  <a16:creationId xmlns:a16="http://schemas.microsoft.com/office/drawing/2014/main" id="{5AA92724-BF87-4F2D-B15C-5A7AE4600CFA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198;p64">
              <a:extLst>
                <a:ext uri="{FF2B5EF4-FFF2-40B4-BE49-F238E27FC236}">
                  <a16:creationId xmlns:a16="http://schemas.microsoft.com/office/drawing/2014/main" id="{B3E60238-7658-48F9-A435-781B988F7B09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199;p64">
              <a:extLst>
                <a:ext uri="{FF2B5EF4-FFF2-40B4-BE49-F238E27FC236}">
                  <a16:creationId xmlns:a16="http://schemas.microsoft.com/office/drawing/2014/main" id="{0F405F7A-7EC1-40EB-A672-74D4B5A45ECB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200;p64">
              <a:extLst>
                <a:ext uri="{FF2B5EF4-FFF2-40B4-BE49-F238E27FC236}">
                  <a16:creationId xmlns:a16="http://schemas.microsoft.com/office/drawing/2014/main" id="{84B5173F-9B60-41C7-83D7-8962B02FF90D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201;p64">
              <a:extLst>
                <a:ext uri="{FF2B5EF4-FFF2-40B4-BE49-F238E27FC236}">
                  <a16:creationId xmlns:a16="http://schemas.microsoft.com/office/drawing/2014/main" id="{00086430-BABE-4F7E-83F0-F9847C45073C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202;p64">
              <a:extLst>
                <a:ext uri="{FF2B5EF4-FFF2-40B4-BE49-F238E27FC236}">
                  <a16:creationId xmlns:a16="http://schemas.microsoft.com/office/drawing/2014/main" id="{906FBBAE-ADEA-4E2D-95B4-AE0F23D896A5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203;p64">
              <a:extLst>
                <a:ext uri="{FF2B5EF4-FFF2-40B4-BE49-F238E27FC236}">
                  <a16:creationId xmlns:a16="http://schemas.microsoft.com/office/drawing/2014/main" id="{DBFEA4CB-3175-4F3D-A0C1-2BB2AAEB4106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204;p64">
              <a:extLst>
                <a:ext uri="{FF2B5EF4-FFF2-40B4-BE49-F238E27FC236}">
                  <a16:creationId xmlns:a16="http://schemas.microsoft.com/office/drawing/2014/main" id="{CAE4A1D4-A5AB-467C-90DE-888750FFE031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205;p64">
              <a:extLst>
                <a:ext uri="{FF2B5EF4-FFF2-40B4-BE49-F238E27FC236}">
                  <a16:creationId xmlns:a16="http://schemas.microsoft.com/office/drawing/2014/main" id="{8C8002C0-B63D-4017-A5C5-3A8CA1142618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206;p64">
              <a:extLst>
                <a:ext uri="{FF2B5EF4-FFF2-40B4-BE49-F238E27FC236}">
                  <a16:creationId xmlns:a16="http://schemas.microsoft.com/office/drawing/2014/main" id="{4B07F30E-6647-4D90-BC09-8AAB899CB37B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207;p64">
              <a:extLst>
                <a:ext uri="{FF2B5EF4-FFF2-40B4-BE49-F238E27FC236}">
                  <a16:creationId xmlns:a16="http://schemas.microsoft.com/office/drawing/2014/main" id="{7609AB91-4878-4C9B-BAE9-FBBF494CA403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208;p64">
              <a:extLst>
                <a:ext uri="{FF2B5EF4-FFF2-40B4-BE49-F238E27FC236}">
                  <a16:creationId xmlns:a16="http://schemas.microsoft.com/office/drawing/2014/main" id="{56F083BF-9EE9-416C-8060-B682C928A3C8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209;p64">
              <a:extLst>
                <a:ext uri="{FF2B5EF4-FFF2-40B4-BE49-F238E27FC236}">
                  <a16:creationId xmlns:a16="http://schemas.microsoft.com/office/drawing/2014/main" id="{9588782F-01E8-44CE-9539-4160F2E65C64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210;p64">
              <a:extLst>
                <a:ext uri="{FF2B5EF4-FFF2-40B4-BE49-F238E27FC236}">
                  <a16:creationId xmlns:a16="http://schemas.microsoft.com/office/drawing/2014/main" id="{3CFF6AC4-5D86-4115-AC9F-A7537D8D1162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211;p64">
              <a:extLst>
                <a:ext uri="{FF2B5EF4-FFF2-40B4-BE49-F238E27FC236}">
                  <a16:creationId xmlns:a16="http://schemas.microsoft.com/office/drawing/2014/main" id="{582904A1-13AC-4303-AF12-A38AB00EB78E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12;p64">
              <a:extLst>
                <a:ext uri="{FF2B5EF4-FFF2-40B4-BE49-F238E27FC236}">
                  <a16:creationId xmlns:a16="http://schemas.microsoft.com/office/drawing/2014/main" id="{3717E0B6-2005-4F5F-973A-2FDBAA849469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13;p64">
              <a:extLst>
                <a:ext uri="{FF2B5EF4-FFF2-40B4-BE49-F238E27FC236}">
                  <a16:creationId xmlns:a16="http://schemas.microsoft.com/office/drawing/2014/main" id="{CB9AC634-B200-4104-B39E-F4EF14DF55D3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14;p64">
              <a:extLst>
                <a:ext uri="{FF2B5EF4-FFF2-40B4-BE49-F238E27FC236}">
                  <a16:creationId xmlns:a16="http://schemas.microsoft.com/office/drawing/2014/main" id="{74E6E51A-6FEE-429E-9B8D-EB58AAC9343C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15;p64">
              <a:extLst>
                <a:ext uri="{FF2B5EF4-FFF2-40B4-BE49-F238E27FC236}">
                  <a16:creationId xmlns:a16="http://schemas.microsoft.com/office/drawing/2014/main" id="{F6BC9473-83D6-423A-8129-67148389E818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16;p64">
              <a:extLst>
                <a:ext uri="{FF2B5EF4-FFF2-40B4-BE49-F238E27FC236}">
                  <a16:creationId xmlns:a16="http://schemas.microsoft.com/office/drawing/2014/main" id="{97A850E3-C119-4A5B-A4B5-BDFEEDB0E76E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17;p64">
              <a:extLst>
                <a:ext uri="{FF2B5EF4-FFF2-40B4-BE49-F238E27FC236}">
                  <a16:creationId xmlns:a16="http://schemas.microsoft.com/office/drawing/2014/main" id="{ABC1F089-217E-401B-83AC-421A3E2094EC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18;p64">
              <a:extLst>
                <a:ext uri="{FF2B5EF4-FFF2-40B4-BE49-F238E27FC236}">
                  <a16:creationId xmlns:a16="http://schemas.microsoft.com/office/drawing/2014/main" id="{7189A397-D399-4A14-B010-83F060724DAA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19;p64">
              <a:extLst>
                <a:ext uri="{FF2B5EF4-FFF2-40B4-BE49-F238E27FC236}">
                  <a16:creationId xmlns:a16="http://schemas.microsoft.com/office/drawing/2014/main" id="{CEE0BFDB-08BB-4044-B88D-D84905AB29EA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20;p64">
              <a:extLst>
                <a:ext uri="{FF2B5EF4-FFF2-40B4-BE49-F238E27FC236}">
                  <a16:creationId xmlns:a16="http://schemas.microsoft.com/office/drawing/2014/main" id="{F15B95D9-4DD0-4900-8BE4-109A65D1A30F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21;p64">
              <a:extLst>
                <a:ext uri="{FF2B5EF4-FFF2-40B4-BE49-F238E27FC236}">
                  <a16:creationId xmlns:a16="http://schemas.microsoft.com/office/drawing/2014/main" id="{B37BE442-1E5A-4026-9A31-AAD34B65873A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22;p64">
              <a:extLst>
                <a:ext uri="{FF2B5EF4-FFF2-40B4-BE49-F238E27FC236}">
                  <a16:creationId xmlns:a16="http://schemas.microsoft.com/office/drawing/2014/main" id="{3DCF7AAA-B722-45A9-B4BB-E8275935F8AB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23;p64">
              <a:extLst>
                <a:ext uri="{FF2B5EF4-FFF2-40B4-BE49-F238E27FC236}">
                  <a16:creationId xmlns:a16="http://schemas.microsoft.com/office/drawing/2014/main" id="{DECCD57E-9A35-436C-B579-BCAA743B80F4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24;p64">
              <a:extLst>
                <a:ext uri="{FF2B5EF4-FFF2-40B4-BE49-F238E27FC236}">
                  <a16:creationId xmlns:a16="http://schemas.microsoft.com/office/drawing/2014/main" id="{C672767B-796C-401F-A58E-584864516954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25;p64">
              <a:extLst>
                <a:ext uri="{FF2B5EF4-FFF2-40B4-BE49-F238E27FC236}">
                  <a16:creationId xmlns:a16="http://schemas.microsoft.com/office/drawing/2014/main" id="{4435885D-B90F-480B-9981-C263D1A75C5F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26;p64">
              <a:extLst>
                <a:ext uri="{FF2B5EF4-FFF2-40B4-BE49-F238E27FC236}">
                  <a16:creationId xmlns:a16="http://schemas.microsoft.com/office/drawing/2014/main" id="{E94D6542-4C1B-4B23-8BFE-FFF5CAD533BB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27;p64">
              <a:extLst>
                <a:ext uri="{FF2B5EF4-FFF2-40B4-BE49-F238E27FC236}">
                  <a16:creationId xmlns:a16="http://schemas.microsoft.com/office/drawing/2014/main" id="{BCA9681D-8543-4ED0-8C76-A6C58201AF31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28;p64">
              <a:extLst>
                <a:ext uri="{FF2B5EF4-FFF2-40B4-BE49-F238E27FC236}">
                  <a16:creationId xmlns:a16="http://schemas.microsoft.com/office/drawing/2014/main" id="{EE7D9C9E-377F-4CA9-A55D-32469BC6E474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29;p64">
              <a:extLst>
                <a:ext uri="{FF2B5EF4-FFF2-40B4-BE49-F238E27FC236}">
                  <a16:creationId xmlns:a16="http://schemas.microsoft.com/office/drawing/2014/main" id="{9604C27A-E99E-4D1F-802C-0BB124776C15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30;p64">
              <a:extLst>
                <a:ext uri="{FF2B5EF4-FFF2-40B4-BE49-F238E27FC236}">
                  <a16:creationId xmlns:a16="http://schemas.microsoft.com/office/drawing/2014/main" id="{322A6256-FCD3-48F2-BB28-7DAAE734548F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31;p64">
              <a:extLst>
                <a:ext uri="{FF2B5EF4-FFF2-40B4-BE49-F238E27FC236}">
                  <a16:creationId xmlns:a16="http://schemas.microsoft.com/office/drawing/2014/main" id="{B6480400-69C2-4E15-8915-6629FB73E593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32;p64">
              <a:extLst>
                <a:ext uri="{FF2B5EF4-FFF2-40B4-BE49-F238E27FC236}">
                  <a16:creationId xmlns:a16="http://schemas.microsoft.com/office/drawing/2014/main" id="{48DEC83F-CC38-48DA-9C10-9D7959556674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33;p64">
              <a:extLst>
                <a:ext uri="{FF2B5EF4-FFF2-40B4-BE49-F238E27FC236}">
                  <a16:creationId xmlns:a16="http://schemas.microsoft.com/office/drawing/2014/main" id="{FDBDD8B4-9EEC-409F-A288-61696A4F609E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34;p64">
              <a:extLst>
                <a:ext uri="{FF2B5EF4-FFF2-40B4-BE49-F238E27FC236}">
                  <a16:creationId xmlns:a16="http://schemas.microsoft.com/office/drawing/2014/main" id="{231E835E-9B66-48B6-B45D-C8CD52A5CEDB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35;p64">
              <a:extLst>
                <a:ext uri="{FF2B5EF4-FFF2-40B4-BE49-F238E27FC236}">
                  <a16:creationId xmlns:a16="http://schemas.microsoft.com/office/drawing/2014/main" id="{CD3B63A1-1F5B-4E2C-ACC0-FA5174BD6033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36;p64">
              <a:extLst>
                <a:ext uri="{FF2B5EF4-FFF2-40B4-BE49-F238E27FC236}">
                  <a16:creationId xmlns:a16="http://schemas.microsoft.com/office/drawing/2014/main" id="{929040DE-C674-48B2-91C1-B346DBB6B1EE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7;p64">
              <a:extLst>
                <a:ext uri="{FF2B5EF4-FFF2-40B4-BE49-F238E27FC236}">
                  <a16:creationId xmlns:a16="http://schemas.microsoft.com/office/drawing/2014/main" id="{5FEDE0DF-9D27-465C-8D9A-2180D317F9FB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38;p64">
              <a:extLst>
                <a:ext uri="{FF2B5EF4-FFF2-40B4-BE49-F238E27FC236}">
                  <a16:creationId xmlns:a16="http://schemas.microsoft.com/office/drawing/2014/main" id="{B0D669B3-83AF-4213-9691-A6BF5687A3EF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39;p64">
              <a:extLst>
                <a:ext uri="{FF2B5EF4-FFF2-40B4-BE49-F238E27FC236}">
                  <a16:creationId xmlns:a16="http://schemas.microsoft.com/office/drawing/2014/main" id="{0CE8207B-A074-4264-A777-771331A2797E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40;p64">
              <a:extLst>
                <a:ext uri="{FF2B5EF4-FFF2-40B4-BE49-F238E27FC236}">
                  <a16:creationId xmlns:a16="http://schemas.microsoft.com/office/drawing/2014/main" id="{FD76DD85-DE7B-4243-A39D-A1899F13DC5C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468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313543" y="1620753"/>
            <a:ext cx="6262913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8000" b="1" dirty="0"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General introduction</a:t>
            </a:r>
            <a:endParaRPr lang="en-US" sz="8000" dirty="0">
              <a:effectLst/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68577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Project presentation</a:t>
            </a:r>
            <a:endParaRPr lang="en-US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58308" y="174238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Problematic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57133" y="28263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Solution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83103" y="390657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Adopted Methodology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65829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tools</a:t>
            </a: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74238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Conclusion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26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Project Presentation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16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39"/>
          <p:cNvSpPr/>
          <p:nvPr/>
        </p:nvSpPr>
        <p:spPr>
          <a:xfrm>
            <a:off x="3279787" y="1111782"/>
            <a:ext cx="2620270" cy="1537075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37135" y="3276382"/>
            <a:ext cx="606972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of the host organization</a:t>
            </a:r>
            <a:endParaRPr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A769382-B616-45B3-B4DC-CDE91C51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57" y="1359728"/>
            <a:ext cx="1818142" cy="1014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AAF4C29-9C85-4B4D-80C9-2B7EAC58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26" y="638628"/>
            <a:ext cx="6715460" cy="4215501"/>
          </a:xfrm>
          <a:prstGeom prst="rect">
            <a:avLst/>
          </a:prstGeom>
        </p:spPr>
      </p:pic>
      <p:sp>
        <p:nvSpPr>
          <p:cNvPr id="19" name="Google Shape;2177;p39">
            <a:extLst>
              <a:ext uri="{FF2B5EF4-FFF2-40B4-BE49-F238E27FC236}">
                <a16:creationId xmlns:a16="http://schemas.microsoft.com/office/drawing/2014/main" id="{7485EF4F-B758-4F0B-8CD0-D0F9AB0D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643" y="3276382"/>
            <a:ext cx="606972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65 sites in over 20 countries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5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Problematic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Solution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97614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59</Words>
  <Application>Microsoft Office PowerPoint</Application>
  <PresentationFormat>On-screen Show (16:9)</PresentationFormat>
  <Paragraphs>32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Gadugi</vt:lpstr>
      <vt:lpstr>Barlow Semi Condensed Medium</vt:lpstr>
      <vt:lpstr>Barlow Semi Condensed</vt:lpstr>
      <vt:lpstr>Arial</vt:lpstr>
      <vt:lpstr>Fjalla One</vt:lpstr>
      <vt:lpstr>Technology Consulting by Slidesgo</vt:lpstr>
      <vt:lpstr>Audit / Assessment Dashboard </vt:lpstr>
      <vt:lpstr>General introduction</vt:lpstr>
      <vt:lpstr>Table of Contents</vt:lpstr>
      <vt:lpstr>Table of Contents</vt:lpstr>
      <vt:lpstr>Project Presentation</vt:lpstr>
      <vt:lpstr>Presentation of the host organization</vt:lpstr>
      <vt:lpstr>65 sites in over 20 countries</vt:lpstr>
      <vt:lpstr>Problematic</vt:lpstr>
      <vt:lpstr>Solution</vt:lpstr>
      <vt:lpstr>Adopted Methodology</vt:lpstr>
      <vt:lpstr>CRISP-DM</vt:lpstr>
      <vt:lpstr>Used tools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/ Assessment Dashboard</dc:title>
  <dc:creator>Samar</dc:creator>
  <cp:lastModifiedBy>Samar JBERI</cp:lastModifiedBy>
  <cp:revision>5</cp:revision>
  <dcterms:modified xsi:type="dcterms:W3CDTF">2022-03-24T19:06:23Z</dcterms:modified>
</cp:coreProperties>
</file>