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917" r:id="rId2"/>
    <p:sldId id="300" r:id="rId3"/>
    <p:sldId id="920" r:id="rId4"/>
    <p:sldId id="919" r:id="rId5"/>
    <p:sldId id="921" r:id="rId6"/>
    <p:sldId id="922" r:id="rId7"/>
    <p:sldId id="923" r:id="rId8"/>
  </p:sldIdLst>
  <p:sldSz cx="12195175" cy="6858000"/>
  <p:notesSz cx="7099300" cy="10234613"/>
  <p:custDataLst>
    <p:tags r:id="rId11"/>
  </p:custDataLst>
  <p:defaultTextStyle>
    <a:defPPr>
      <a:defRPr lang="de-DE"/>
    </a:defPPr>
    <a:lvl1pPr marL="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2" userDrawn="1">
          <p15:clr>
            <a:srgbClr val="A4A3A4"/>
          </p15:clr>
        </p15:guide>
        <p15:guide id="2" orient="horz" pos="280" userDrawn="1">
          <p15:clr>
            <a:srgbClr val="A4A3A4"/>
          </p15:clr>
        </p15:guide>
        <p15:guide id="3" orient="horz" pos="779" userDrawn="1">
          <p15:clr>
            <a:srgbClr val="A4A3A4"/>
          </p15:clr>
        </p15:guide>
        <p15:guide id="4" orient="horz" pos="4096" userDrawn="1">
          <p15:clr>
            <a:srgbClr val="A4A3A4"/>
          </p15:clr>
        </p15:guide>
        <p15:guide id="5" orient="horz" pos="4319" userDrawn="1">
          <p15:clr>
            <a:srgbClr val="A4A3A4"/>
          </p15:clr>
        </p15:guide>
        <p15:guide id="6" orient="horz" pos="4002" userDrawn="1">
          <p15:clr>
            <a:srgbClr val="A4A3A4"/>
          </p15:clr>
        </p15:guide>
        <p15:guide id="7" orient="horz" pos="4216" userDrawn="1">
          <p15:clr>
            <a:srgbClr val="A4A3A4"/>
          </p15:clr>
        </p15:guide>
        <p15:guide id="8" pos="3841" userDrawn="1">
          <p15:clr>
            <a:srgbClr val="A4A3A4"/>
          </p15:clr>
        </p15:guide>
        <p15:guide id="9" pos="7410" userDrawn="1">
          <p15:clr>
            <a:srgbClr val="A4A3A4"/>
          </p15:clr>
        </p15:guide>
        <p15:guide id="10" pos="312" userDrawn="1">
          <p15:clr>
            <a:srgbClr val="A4A3A4"/>
          </p15:clr>
        </p15:guide>
        <p15:guide id="11" pos="6230" userDrawn="1">
          <p15:clr>
            <a:srgbClr val="A4A3A4"/>
          </p15:clr>
        </p15:guide>
        <p15:guide id="12" pos="59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ghoul Ameni OE-TN-ELJ" initials="EAO" lastIdx="1" clrIdx="0">
    <p:extLst>
      <p:ext uri="{19B8F6BF-5375-455C-9EA6-DF929625EA0E}">
        <p15:presenceInfo xmlns:p15="http://schemas.microsoft.com/office/powerpoint/2012/main" userId="S::ameni.elghoul@draexlmaier.com::486983a5-3634-4997-9ab7-06d30acfdc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CBD5"/>
    <a:srgbClr val="0097AC"/>
    <a:srgbClr val="800080"/>
    <a:srgbClr val="ED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86869" autoAdjust="0"/>
  </p:normalViewPr>
  <p:slideViewPr>
    <p:cSldViewPr snapToGrid="0" snapToObjects="1" showGuides="1">
      <p:cViewPr varScale="1">
        <p:scale>
          <a:sx n="83" d="100"/>
          <a:sy n="83" d="100"/>
        </p:scale>
        <p:origin x="552" y="77"/>
      </p:cViewPr>
      <p:guideLst>
        <p:guide orient="horz" pos="1062"/>
        <p:guide orient="horz" pos="280"/>
        <p:guide orient="horz" pos="779"/>
        <p:guide orient="horz" pos="4096"/>
        <p:guide orient="horz" pos="4319"/>
        <p:guide orient="horz" pos="4002"/>
        <p:guide orient="horz" pos="4216"/>
        <p:guide pos="3841"/>
        <p:guide pos="7410"/>
        <p:guide pos="312"/>
        <p:guide pos="6230"/>
        <p:guide pos="59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3672" y="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29A187D-4281-4411-8A33-54D08BC771E0}" type="datetimeFigureOut">
              <a:rPr lang="de-DE" smtClean="0"/>
              <a:pPr/>
              <a:t>29.04.2022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25F85E6-0502-4828-91F3-14FC3D1B016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027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30595E0-B9FD-48B5-8D33-268CBC6EB63C}" type="datetimeFigureOut">
              <a:rPr lang="de-DE" smtClean="0"/>
              <a:pPr/>
              <a:t>29.04.2022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62928EF5-A62C-4775-BE32-0B4BBC13987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280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444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09722" algn="l" defTabSz="1219444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219444" algn="l" defTabSz="1219444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829166" algn="l" defTabSz="1219444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438888" algn="l" defTabSz="1219444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304861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4"/>
          <a:stretch/>
        </p:blipFill>
        <p:spPr>
          <a:xfrm>
            <a:off x="0" y="-1"/>
            <a:ext cx="12193588" cy="6870583"/>
          </a:xfrm>
          <a:prstGeom prst="rect">
            <a:avLst/>
          </a:prstGeom>
        </p:spPr>
      </p:pic>
      <p:sp>
        <p:nvSpPr>
          <p:cNvPr id="18" name="Titel 7"/>
          <p:cNvSpPr txBox="1">
            <a:spLocks/>
          </p:cNvSpPr>
          <p:nvPr userDrawn="1"/>
        </p:nvSpPr>
        <p:spPr>
          <a:xfrm>
            <a:off x="240060" y="6125740"/>
            <a:ext cx="11715050" cy="525813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239992" tIns="119996" rIns="239992" bIns="719977" anchor="t" anchorCtr="0">
            <a:noAutofit/>
          </a:bodyPr>
          <a:lstStyle>
            <a:lvl1pPr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  <a:defRPr kumimoji="0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999" dirty="0"/>
          </a:p>
        </p:txBody>
      </p:sp>
      <p:sp>
        <p:nvSpPr>
          <p:cNvPr id="13" name="Titel 7"/>
          <p:cNvSpPr>
            <a:spLocks noGrp="1"/>
          </p:cNvSpPr>
          <p:nvPr>
            <p:ph type="ctrTitle" hasCustomPrompt="1"/>
          </p:nvPr>
        </p:nvSpPr>
        <p:spPr>
          <a:xfrm>
            <a:off x="240060" y="4773150"/>
            <a:ext cx="11715050" cy="1352591"/>
          </a:xfrm>
          <a:solidFill>
            <a:schemeClr val="bg1"/>
          </a:solidFill>
          <a:effectLst/>
        </p:spPr>
        <p:txBody>
          <a:bodyPr lIns="240048" tIns="120024" rIns="240048" bIns="720144" anchor="t" anchorCtr="0">
            <a:noAutofit/>
          </a:bodyPr>
          <a:lstStyle>
            <a:lvl1pPr algn="l">
              <a:defRPr sz="3999" baseline="0">
                <a:solidFill>
                  <a:schemeClr val="accent1"/>
                </a:solidFill>
              </a:defRPr>
            </a:lvl1pPr>
          </a:lstStyle>
          <a:p>
            <a:r>
              <a:rPr kumimoji="0" lang="de-DE" dirty="0"/>
              <a:t>Picture </a:t>
            </a:r>
            <a:r>
              <a:rPr kumimoji="0" lang="de-DE" dirty="0" err="1"/>
              <a:t>can</a:t>
            </a:r>
            <a:r>
              <a:rPr kumimoji="0" lang="de-DE" dirty="0"/>
              <a:t> </a:t>
            </a:r>
            <a:r>
              <a:rPr kumimoji="0" lang="de-DE" dirty="0" err="1"/>
              <a:t>be</a:t>
            </a:r>
            <a:r>
              <a:rPr kumimoji="0" lang="de-DE" dirty="0"/>
              <a:t> </a:t>
            </a:r>
            <a:r>
              <a:rPr kumimoji="0" lang="de-DE" dirty="0" err="1"/>
              <a:t>changed</a:t>
            </a:r>
            <a:r>
              <a:rPr kumimoji="0" lang="de-DE" dirty="0"/>
              <a:t> </a:t>
            </a:r>
            <a:r>
              <a:rPr kumimoji="0" lang="de-DE" dirty="0" err="1"/>
              <a:t>by</a:t>
            </a:r>
            <a:r>
              <a:rPr kumimoji="0" lang="de-DE" dirty="0"/>
              <a:t> </a:t>
            </a:r>
            <a:r>
              <a:rPr kumimoji="0" lang="de-DE" dirty="0" err="1"/>
              <a:t>topic</a:t>
            </a:r>
            <a:endParaRPr kumimoji="0" lang="en-US" dirty="0"/>
          </a:p>
        </p:txBody>
      </p:sp>
      <p:sp>
        <p:nvSpPr>
          <p:cNvPr id="15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494228" y="5533370"/>
            <a:ext cx="11236559" cy="36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kumimoji="0" lang="de-DE" sz="2100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609600" indent="0" algn="ctr">
              <a:buNone/>
            </a:lvl2pPr>
            <a:lvl3pPr marL="1219200" indent="0" algn="ctr">
              <a:buNone/>
            </a:lvl3pPr>
            <a:lvl4pPr marL="1828800" indent="0" algn="ctr">
              <a:buNone/>
            </a:lvl4pPr>
            <a:lvl5pPr marL="2438400" indent="0" algn="ctr">
              <a:buNone/>
            </a:lvl5pPr>
            <a:lvl6pPr marL="3048000" indent="0" algn="ctr">
              <a:buNone/>
            </a:lvl6pPr>
            <a:lvl7pPr marL="3657600" indent="0" algn="ctr">
              <a:buNone/>
            </a:lvl7pPr>
            <a:lvl8pPr marL="4267199" indent="0" algn="ctr">
              <a:buNone/>
            </a:lvl8pPr>
            <a:lvl9pPr marL="4876799" indent="0" algn="ctr">
              <a:buNone/>
            </a:lvl9pPr>
          </a:lstStyle>
          <a:p>
            <a:r>
              <a:rPr kumimoji="0" lang="de-DE" dirty="0" err="1"/>
              <a:t>Subtitle</a:t>
            </a:r>
            <a:r>
              <a:rPr kumimoji="0" lang="de-DE" dirty="0"/>
              <a:t> (</a:t>
            </a:r>
            <a:r>
              <a:rPr kumimoji="0" lang="de-DE" dirty="0" err="1"/>
              <a:t>Please</a:t>
            </a:r>
            <a:r>
              <a:rPr kumimoji="0" lang="de-DE" dirty="0"/>
              <a:t> </a:t>
            </a:r>
            <a:r>
              <a:rPr kumimoji="0" lang="de-DE" dirty="0" err="1"/>
              <a:t>be</a:t>
            </a:r>
            <a:r>
              <a:rPr kumimoji="0" lang="de-DE" dirty="0"/>
              <a:t> </a:t>
            </a:r>
            <a:r>
              <a:rPr kumimoji="0" lang="de-DE" dirty="0" err="1"/>
              <a:t>aware</a:t>
            </a:r>
            <a:r>
              <a:rPr kumimoji="0" lang="de-DE" dirty="0"/>
              <a:t> </a:t>
            </a:r>
            <a:r>
              <a:rPr kumimoji="0" lang="de-DE" dirty="0" err="1"/>
              <a:t>of</a:t>
            </a:r>
            <a:r>
              <a:rPr kumimoji="0" lang="de-DE" dirty="0"/>
              <a:t> </a:t>
            </a:r>
            <a:r>
              <a:rPr kumimoji="0" lang="de-DE" dirty="0" err="1"/>
              <a:t>our</a:t>
            </a:r>
            <a:r>
              <a:rPr kumimoji="0" lang="de-DE" dirty="0"/>
              <a:t> </a:t>
            </a:r>
            <a:r>
              <a:rPr kumimoji="0" lang="de-DE" dirty="0" err="1"/>
              <a:t>image</a:t>
            </a:r>
            <a:r>
              <a:rPr kumimoji="0" lang="de-DE" dirty="0"/>
              <a:t> </a:t>
            </a:r>
            <a:r>
              <a:rPr kumimoji="0" lang="de-DE" dirty="0" err="1"/>
              <a:t>language</a:t>
            </a:r>
            <a:r>
              <a:rPr kumimoji="0" lang="de-DE" dirty="0"/>
              <a:t> </a:t>
            </a:r>
            <a:r>
              <a:rPr kumimoji="0" lang="de-DE" dirty="0" err="1"/>
              <a:t>and</a:t>
            </a:r>
            <a:r>
              <a:rPr kumimoji="0" lang="de-DE" dirty="0"/>
              <a:t> </a:t>
            </a:r>
            <a:r>
              <a:rPr kumimoji="0" lang="de-DE" dirty="0" err="1"/>
              <a:t>the</a:t>
            </a:r>
            <a:r>
              <a:rPr kumimoji="0" lang="de-DE" dirty="0"/>
              <a:t> </a:t>
            </a:r>
            <a:r>
              <a:rPr kumimoji="0" lang="de-DE" dirty="0" err="1"/>
              <a:t>copyright</a:t>
            </a:r>
            <a:r>
              <a:rPr kumimoji="0" lang="de-DE" dirty="0"/>
              <a:t>)</a:t>
            </a:r>
            <a:endParaRPr kumimoji="0" lang="en-US" dirty="0"/>
          </a:p>
        </p:txBody>
      </p:sp>
      <p:sp>
        <p:nvSpPr>
          <p:cNvPr id="11" name="Datumsplatzhalter 13"/>
          <p:cNvSpPr>
            <a:spLocks noGrp="1"/>
          </p:cNvSpPr>
          <p:nvPr>
            <p:ph type="dt" sz="half" idx="2"/>
          </p:nvPr>
        </p:nvSpPr>
        <p:spPr>
          <a:xfrm>
            <a:off x="494226" y="6256020"/>
            <a:ext cx="9189036" cy="121334"/>
          </a:xfrm>
          <a:prstGeom prst="rect">
            <a:avLst/>
          </a:prstGeom>
        </p:spPr>
        <p:txBody>
          <a:bodyPr lIns="0" anchor="ctr" anchorCtr="0"/>
          <a:lstStyle>
            <a:lvl1pPr marL="0" algn="l" defTabSz="1219200" rtl="0" eaLnBrk="1" latinLnBrk="0" hangingPunct="1">
              <a:defRPr lang="de-DE" sz="9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Date    Reporting Headcount_Fluctuation Plant &lt;xxx&gt; | First name Last name | PF-&lt;xxx&gt;</a:t>
            </a:r>
            <a:endParaRPr lang="de-DE" dirty="0"/>
          </a:p>
        </p:txBody>
      </p:sp>
      <p:pic>
        <p:nvPicPr>
          <p:cNvPr id="48" name="Bild 20" descr="DRX_LO1407_RGB_RZ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328" y="443541"/>
            <a:ext cx="1869927" cy="794512"/>
          </a:xfrm>
          <a:prstGeom prst="rect">
            <a:avLst/>
          </a:prstGeom>
        </p:spPr>
      </p:pic>
      <p:pic>
        <p:nvPicPr>
          <p:cNvPr id="50" name="Bild 19" descr="DRX_LO1407_Claim_RGB_RZ.ep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61" y="6350952"/>
            <a:ext cx="1869927" cy="155787"/>
          </a:xfrm>
          <a:prstGeom prst="rect">
            <a:avLst/>
          </a:prstGeom>
        </p:spPr>
      </p:pic>
      <p:cxnSp>
        <p:nvCxnSpPr>
          <p:cNvPr id="51" name="Gerade Verbindung 50"/>
          <p:cNvCxnSpPr/>
          <p:nvPr userDrawn="1"/>
        </p:nvCxnSpPr>
        <p:spPr>
          <a:xfrm>
            <a:off x="239674" y="6199176"/>
            <a:ext cx="1171582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94226" y="6366509"/>
            <a:ext cx="9184726" cy="215603"/>
          </a:xfrm>
          <a:prstGeom prst="rect">
            <a:avLst/>
          </a:prstGeom>
        </p:spPr>
        <p:txBody>
          <a:bodyPr lIns="0" anchor="b" anchorCtr="0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Internal: All rights reserved. Distribution within DRÄXLMAIER Group, customer and partners.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95174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1120655" y="6381579"/>
            <a:ext cx="8451139" cy="2174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Date    Reporting Headcount_Fluctuation Plant &lt;xxx&gt; | First name Last name | PF-&lt;xxx&gt;</a:t>
            </a:r>
            <a:endParaRPr lang="de-DE" dirty="0"/>
          </a:p>
        </p:txBody>
      </p:sp>
      <p:sp>
        <p:nvSpPr>
          <p:cNvPr id="11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97047" y="6381581"/>
            <a:ext cx="623608" cy="215979"/>
          </a:xfrm>
          <a:prstGeom prst="rect">
            <a:avLst/>
          </a:prstGeom>
        </p:spPr>
        <p:txBody>
          <a:bodyPr vert="horz" lIns="0" tIns="0" rIns="0" bIns="0" anchor="ctr"/>
          <a:lstStyle>
            <a:lvl1pPr algn="l" eaLnBrk="1" latinLnBrk="0" hangingPunct="1">
              <a:defRPr kumimoji="0" sz="900" b="1">
                <a:solidFill>
                  <a:schemeClr val="bg1"/>
                </a:solidFill>
              </a:defRPr>
            </a:lvl1pPr>
          </a:lstStyle>
          <a:p>
            <a:fld id="{173FEA60-B56A-DE49-B4F9-939AB62E92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96038" y="6614732"/>
            <a:ext cx="9075756" cy="166777"/>
          </a:xfrm>
          <a:prstGeom prst="rect">
            <a:avLst/>
          </a:prstGeom>
        </p:spPr>
        <p:txBody>
          <a:bodyPr lIns="0" anchor="b" anchorCtr="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z="800"/>
              <a:t>Internal: All rights reserved. Distribution within DRÄXLMAIER Group, customer and partners.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95301" y="2617824"/>
            <a:ext cx="11268075" cy="2267727"/>
          </a:xfrm>
        </p:spPr>
        <p:txBody>
          <a:bodyPr tIns="72000" bIns="72000" anchor="t"/>
          <a:lstStyle>
            <a:lvl1pPr>
              <a:defRPr sz="5999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Chapter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495301" y="2617824"/>
            <a:ext cx="1126807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495301" y="4885551"/>
            <a:ext cx="1126807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Bild 20" descr="DRX_LO1407_RGB_RZ.eps"/>
          <p:cNvPicPr>
            <a:picLocks noChangeAspect="1"/>
          </p:cNvPicPr>
          <p:nvPr userDrawn="1"/>
        </p:nvPicPr>
        <p:blipFill>
          <a:blip r:embed="rId2" cstate="print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328" y="443541"/>
            <a:ext cx="1869927" cy="794512"/>
          </a:xfrm>
          <a:prstGeom prst="rect">
            <a:avLst/>
          </a:prstGeom>
        </p:spPr>
      </p:pic>
      <p:pic>
        <p:nvPicPr>
          <p:cNvPr id="22" name="Bild 4" descr="DRX_LO1407_Claim_RGB_RZ.eps"/>
          <p:cNvPicPr>
            <a:picLocks noChangeAspect="1"/>
          </p:cNvPicPr>
          <p:nvPr userDrawn="1"/>
        </p:nvPicPr>
        <p:blipFill>
          <a:blip r:embed="rId3" cstate="print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66" y="6541882"/>
            <a:ext cx="1869927" cy="1557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Chapt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95174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1120655" y="6381579"/>
            <a:ext cx="8451139" cy="2174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Date    Reporting Headcount_Fluctuation Plant &lt;xxx&gt; | First name Last name | PF-&lt;xxx&gt;</a:t>
            </a:r>
            <a:endParaRPr lang="de-DE" dirty="0"/>
          </a:p>
        </p:txBody>
      </p:sp>
      <p:sp>
        <p:nvSpPr>
          <p:cNvPr id="11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97047" y="6381581"/>
            <a:ext cx="623608" cy="215979"/>
          </a:xfrm>
          <a:prstGeom prst="rect">
            <a:avLst/>
          </a:prstGeom>
        </p:spPr>
        <p:txBody>
          <a:bodyPr vert="horz" lIns="0" tIns="0" rIns="0" bIns="0" anchor="ctr"/>
          <a:lstStyle>
            <a:lvl1pPr algn="l" eaLnBrk="1" latinLnBrk="0" hangingPunct="1">
              <a:defRPr kumimoji="0" sz="900" b="1">
                <a:solidFill>
                  <a:schemeClr val="bg1"/>
                </a:solidFill>
              </a:defRPr>
            </a:lvl1pPr>
          </a:lstStyle>
          <a:p>
            <a:fld id="{173FEA60-B56A-DE49-B4F9-939AB62E92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96038" y="6614732"/>
            <a:ext cx="9075756" cy="166777"/>
          </a:xfrm>
          <a:prstGeom prst="rect">
            <a:avLst/>
          </a:prstGeom>
        </p:spPr>
        <p:txBody>
          <a:bodyPr lIns="0" anchor="b" anchorCtr="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z="800"/>
              <a:t>Internal: All rights reserved. Distribution within DRÄXLMAIER Group, customer and partners.</a:t>
            </a:r>
            <a:endParaRPr lang="de-DE" dirty="0"/>
          </a:p>
        </p:txBody>
      </p:sp>
      <p:pic>
        <p:nvPicPr>
          <p:cNvPr id="17" name="Bild 20" descr="DRX_LO1407_RGB_RZ.eps"/>
          <p:cNvPicPr>
            <a:picLocks noChangeAspect="1"/>
          </p:cNvPicPr>
          <p:nvPr userDrawn="1"/>
        </p:nvPicPr>
        <p:blipFill>
          <a:blip r:embed="rId2" cstate="print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328" y="443541"/>
            <a:ext cx="1869927" cy="794512"/>
          </a:xfrm>
          <a:prstGeom prst="rect">
            <a:avLst/>
          </a:prstGeom>
        </p:spPr>
      </p:pic>
      <p:pic>
        <p:nvPicPr>
          <p:cNvPr id="22" name="Bild 4" descr="DRX_LO1407_Claim_RGB_RZ.eps"/>
          <p:cNvPicPr>
            <a:picLocks noChangeAspect="1"/>
          </p:cNvPicPr>
          <p:nvPr userDrawn="1"/>
        </p:nvPicPr>
        <p:blipFill>
          <a:blip r:embed="rId3" cstate="print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66" y="6541882"/>
            <a:ext cx="1869927" cy="1557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9"/>
          <p:cNvSpPr>
            <a:spLocks noGrp="1"/>
          </p:cNvSpPr>
          <p:nvPr>
            <p:ph type="dt" sz="half" idx="2"/>
          </p:nvPr>
        </p:nvSpPr>
        <p:spPr>
          <a:xfrm>
            <a:off x="324001" y="6381579"/>
            <a:ext cx="9247794" cy="2174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8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Date    Topic of the presentation | First name Last name | Organizational unit</a:t>
            </a:r>
            <a:endParaRPr lang="en-US" dirty="0"/>
          </a:p>
        </p:txBody>
      </p:sp>
      <p:sp>
        <p:nvSpPr>
          <p:cNvPr id="9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1245980" y="6506742"/>
            <a:ext cx="623608" cy="215979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800" b="1">
                <a:solidFill>
                  <a:schemeClr val="accent2"/>
                </a:solidFill>
              </a:defRPr>
            </a:lvl1pPr>
          </a:lstStyle>
          <a:p>
            <a:fld id="{173FEA60-B56A-DE49-B4F9-939AB62E92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24001" y="6614732"/>
            <a:ext cx="9247793" cy="166777"/>
          </a:xfrm>
          <a:prstGeom prst="rect">
            <a:avLst/>
          </a:prstGeom>
        </p:spPr>
        <p:txBody>
          <a:bodyPr lIns="0" tIns="60972" rIns="121944" bIns="60972" anchor="b" anchorCtr="0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Internal: All rights reserved. Distribution within DRÄXLMAIER Group, customer and partners.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91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8" y="0"/>
            <a:ext cx="12192000" cy="6858000"/>
          </a:xfrm>
          <a:prstGeom prst="rect">
            <a:avLst/>
          </a:prstGeom>
          <a:noFill/>
        </p:spPr>
      </p:pic>
      <p:pic>
        <p:nvPicPr>
          <p:cNvPr id="21" name="Bild 20" descr="DRX_LO1407_RGB_RZ.eps"/>
          <p:cNvPicPr>
            <a:picLocks noChangeAspect="1"/>
          </p:cNvPicPr>
          <p:nvPr userDrawn="1"/>
        </p:nvPicPr>
        <p:blipFill>
          <a:blip r:embed="rId3" cstate="print">
            <a:lum bright="-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584" y="1517430"/>
            <a:ext cx="1018152" cy="432603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Internal: All rights reserved. Distribution within DRÄXLMAIER Group, customer and partners.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ontent title+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430" y="444501"/>
            <a:ext cx="8936777" cy="86036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490976" y="1684867"/>
            <a:ext cx="11260740" cy="4624453"/>
          </a:xfrm>
        </p:spPr>
        <p:txBody>
          <a:bodyPr/>
          <a:lstStyle>
            <a:lvl1pPr>
              <a:tabLst/>
              <a:defRPr/>
            </a:lvl1pPr>
            <a:lvl2pPr marL="243417" indent="-243417">
              <a:defRPr/>
            </a:lvl2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2"/>
          </p:nvPr>
        </p:nvSpPr>
        <p:spPr>
          <a:xfrm>
            <a:off x="1120655" y="6381579"/>
            <a:ext cx="8451139" cy="2174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9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Date    Reporting Headcount_Fluctuation Plant &lt;xxx&gt; | First name Last name | PF-&lt;xxx&gt;</a:t>
            </a:r>
            <a:endParaRPr lang="de-DE" dirty="0"/>
          </a:p>
        </p:txBody>
      </p:sp>
      <p:sp>
        <p:nvSpPr>
          <p:cNvPr id="9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97047" y="6381581"/>
            <a:ext cx="623608" cy="215979"/>
          </a:xfrm>
          <a:prstGeom prst="rect">
            <a:avLst/>
          </a:prstGeom>
        </p:spPr>
        <p:txBody>
          <a:bodyPr vert="horz" lIns="0" tIns="0" rIns="0" bIns="0" anchor="ctr"/>
          <a:lstStyle>
            <a:lvl1pPr algn="l" eaLnBrk="1" latinLnBrk="0" hangingPunct="1">
              <a:defRPr kumimoji="0" sz="900" b="1">
                <a:solidFill>
                  <a:schemeClr val="accent2"/>
                </a:solidFill>
              </a:defRPr>
            </a:lvl1pPr>
          </a:lstStyle>
          <a:p>
            <a:fld id="{173FEA60-B56A-DE49-B4F9-939AB62E92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96038" y="6614732"/>
            <a:ext cx="9075756" cy="166777"/>
          </a:xfrm>
          <a:prstGeom prst="rect">
            <a:avLst/>
          </a:prstGeom>
        </p:spPr>
        <p:txBody>
          <a:bodyPr lIns="0" anchor="b" anchorCtr="0"/>
          <a:lstStyle>
            <a:lvl1pPr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sz="800" dirty="0"/>
              <a:t>Internal: All rights reserved. Distribution within DRÄXLMAIER Group, customer and partners.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title+1 text box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1" y="2648932"/>
            <a:ext cx="12195175" cy="372737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430" y="444501"/>
            <a:ext cx="8936777" cy="86036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490976" y="1684867"/>
            <a:ext cx="11260740" cy="4624453"/>
          </a:xfrm>
        </p:spPr>
        <p:txBody>
          <a:bodyPr/>
          <a:lstStyle>
            <a:lvl1pPr>
              <a:tabLst/>
              <a:defRPr/>
            </a:lvl1pPr>
            <a:lvl2pPr marL="243417" indent="-243417">
              <a:defRPr/>
            </a:lvl2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2"/>
          </p:nvPr>
        </p:nvSpPr>
        <p:spPr>
          <a:xfrm>
            <a:off x="1120655" y="6381579"/>
            <a:ext cx="8451139" cy="2174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9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Date    Reporting Headcount_Fluctuation Plant &lt;xxx&gt; | First name Last name | PF-&lt;xxx&gt;</a:t>
            </a:r>
            <a:endParaRPr lang="de-DE" dirty="0"/>
          </a:p>
        </p:txBody>
      </p:sp>
      <p:sp>
        <p:nvSpPr>
          <p:cNvPr id="9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97047" y="6381581"/>
            <a:ext cx="623608" cy="215979"/>
          </a:xfrm>
          <a:prstGeom prst="rect">
            <a:avLst/>
          </a:prstGeom>
        </p:spPr>
        <p:txBody>
          <a:bodyPr vert="horz" lIns="0" tIns="0" rIns="0" bIns="0" anchor="ctr"/>
          <a:lstStyle>
            <a:lvl1pPr algn="l" eaLnBrk="1" latinLnBrk="0" hangingPunct="1">
              <a:defRPr kumimoji="0" sz="900" b="1">
                <a:solidFill>
                  <a:schemeClr val="accent2"/>
                </a:solidFill>
              </a:defRPr>
            </a:lvl1pPr>
          </a:lstStyle>
          <a:p>
            <a:fld id="{173FEA60-B56A-DE49-B4F9-939AB62E92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96038" y="6614732"/>
            <a:ext cx="9075756" cy="166777"/>
          </a:xfrm>
          <a:prstGeom prst="rect">
            <a:avLst/>
          </a:prstGeom>
        </p:spPr>
        <p:txBody>
          <a:bodyPr lIns="0" anchor="b" anchorCtr="0"/>
          <a:lstStyle>
            <a:lvl1pPr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sz="800" dirty="0"/>
              <a:t>Internal: All rights reserved. Distribution within DRÄXLMAIER Group, customer and partners.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10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ontent title+1 text box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490974" y="1684868"/>
            <a:ext cx="11260740" cy="4624889"/>
          </a:xfrm>
          <a:prstGeom prst="rect">
            <a:avLst/>
          </a:prstGeom>
        </p:spPr>
        <p:txBody>
          <a:bodyPr/>
          <a:lstStyle>
            <a:lvl1pPr>
              <a:tabLst/>
              <a:defRPr/>
            </a:lvl1pPr>
            <a:lvl2pPr marL="355600" indent="-355600">
              <a:buFont typeface="+mj-lt"/>
              <a:buAutoNum type="arabicPeriod"/>
              <a:tabLst>
                <a:tab pos="353484" algn="l"/>
              </a:tabLst>
              <a:defRPr/>
            </a:lvl2pPr>
            <a:lvl3pPr marL="599017" indent="-361951">
              <a:buFont typeface="+mj-lt"/>
              <a:buAutoNum type="arabicPeriod"/>
              <a:defRPr/>
            </a:lvl3pPr>
            <a:lvl4pPr marL="833966" indent="-355600">
              <a:buFont typeface="+mj-lt"/>
              <a:buAutoNum type="arabicPeriod"/>
              <a:defRPr/>
            </a:lvl4pPr>
            <a:lvl5pPr marL="1077383" indent="-357717">
              <a:buFont typeface="+mj-lt"/>
              <a:buAutoNum type="arabicPeriod"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2"/>
          </p:nvPr>
        </p:nvSpPr>
        <p:spPr>
          <a:xfrm>
            <a:off x="1120655" y="6381579"/>
            <a:ext cx="8451139" cy="2174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9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Date    Reporting Headcount_Fluctuation Plant &lt;xxx&gt; | First name Last name | PF-&lt;xxx&gt;</a:t>
            </a:r>
            <a:endParaRPr lang="de-DE" dirty="0"/>
          </a:p>
        </p:txBody>
      </p:sp>
      <p:sp>
        <p:nvSpPr>
          <p:cNvPr id="9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97047" y="6381581"/>
            <a:ext cx="623608" cy="215979"/>
          </a:xfrm>
          <a:prstGeom prst="rect">
            <a:avLst/>
          </a:prstGeom>
        </p:spPr>
        <p:txBody>
          <a:bodyPr vert="horz" lIns="0" tIns="0" rIns="0" bIns="0" anchor="ctr"/>
          <a:lstStyle>
            <a:lvl1pPr algn="l" eaLnBrk="1" latinLnBrk="0" hangingPunct="1">
              <a:defRPr kumimoji="0" sz="900" b="1">
                <a:solidFill>
                  <a:schemeClr val="accent2"/>
                </a:solidFill>
              </a:defRPr>
            </a:lvl1pPr>
          </a:lstStyle>
          <a:p>
            <a:fld id="{173FEA60-B56A-DE49-B4F9-939AB62E92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95430" y="444501"/>
            <a:ext cx="8936777" cy="86036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96038" y="6614732"/>
            <a:ext cx="9075756" cy="166777"/>
          </a:xfrm>
          <a:prstGeom prst="rect">
            <a:avLst/>
          </a:prstGeom>
        </p:spPr>
        <p:txBody>
          <a:bodyPr lIns="0" anchor="b" anchorCtr="0"/>
          <a:lstStyle>
            <a:lvl1pPr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sz="800" dirty="0"/>
              <a:t>Internal: All rights reserved. Distribution within DRÄXLMAIER Group, customer and partners.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33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ontent title+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90975" y="1684867"/>
            <a:ext cx="5448234" cy="4624891"/>
          </a:xfrm>
        </p:spPr>
        <p:txBody>
          <a:bodyPr/>
          <a:lstStyle>
            <a:lvl2pPr>
              <a:tabLst/>
              <a:defRPr/>
            </a:lvl2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6243259" y="1684867"/>
            <a:ext cx="5508457" cy="4624891"/>
          </a:xfrm>
        </p:spPr>
        <p:txBody>
          <a:bodyPr/>
          <a:lstStyle>
            <a:lvl3pPr>
              <a:tabLst/>
              <a:defRPr/>
            </a:lvl3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Datumsplatzhalter 9"/>
          <p:cNvSpPr>
            <a:spLocks noGrp="1"/>
          </p:cNvSpPr>
          <p:nvPr>
            <p:ph type="dt" sz="half" idx="2"/>
          </p:nvPr>
        </p:nvSpPr>
        <p:spPr>
          <a:xfrm>
            <a:off x="1120655" y="6381579"/>
            <a:ext cx="8451139" cy="2174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9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Date    Reporting Headcount_Fluctuation Plant &lt;xxx&gt; | First name Last name | PF-&lt;xxx&gt;</a:t>
            </a:r>
            <a:endParaRPr lang="de-DE" dirty="0"/>
          </a:p>
        </p:txBody>
      </p:sp>
      <p:sp>
        <p:nvSpPr>
          <p:cNvPr id="1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97047" y="6381581"/>
            <a:ext cx="623608" cy="215979"/>
          </a:xfrm>
          <a:prstGeom prst="rect">
            <a:avLst/>
          </a:prstGeom>
        </p:spPr>
        <p:txBody>
          <a:bodyPr vert="horz" lIns="0" tIns="0" rIns="0" bIns="0" anchor="ctr"/>
          <a:lstStyle>
            <a:lvl1pPr algn="l" eaLnBrk="1" latinLnBrk="0" hangingPunct="1">
              <a:defRPr kumimoji="0" sz="900" b="1">
                <a:solidFill>
                  <a:schemeClr val="accent2"/>
                </a:solidFill>
              </a:defRPr>
            </a:lvl1pPr>
          </a:lstStyle>
          <a:p>
            <a:fld id="{173FEA60-B56A-DE49-B4F9-939AB62E92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95430" y="444501"/>
            <a:ext cx="8936777" cy="86036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96038" y="6614732"/>
            <a:ext cx="9075756" cy="166777"/>
          </a:xfrm>
          <a:prstGeom prst="rect">
            <a:avLst/>
          </a:prstGeom>
        </p:spPr>
        <p:txBody>
          <a:bodyPr lIns="0" anchor="b" anchorCtr="0"/>
          <a:lstStyle>
            <a:lvl1pPr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sz="800" dirty="0"/>
              <a:t>Internal: All rights reserved. Distribution within DRÄXLMAIER Group, customer and partners.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ontent title+graphic/pictur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/>
          <p:cNvSpPr>
            <a:spLocks noGrp="1"/>
          </p:cNvSpPr>
          <p:nvPr>
            <p:ph sz="quarter" idx="13" hasCustomPrompt="1"/>
          </p:nvPr>
        </p:nvSpPr>
        <p:spPr>
          <a:xfrm>
            <a:off x="490974" y="1684867"/>
            <a:ext cx="11260740" cy="4624891"/>
          </a:xfrm>
          <a:prstGeom prst="rect">
            <a:avLst/>
          </a:prstGeom>
        </p:spPr>
        <p:txBody>
          <a:bodyPr/>
          <a:lstStyle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 baseline="0"/>
            </a:lvl1pPr>
          </a:lstStyle>
          <a:p>
            <a:pPr marL="365760" marR="0" lvl="0" indent="-365760" algn="l" defTabSz="1219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de-DE" dirty="0"/>
              <a:t>Platzhalter für Grafik, Bild oder Tabelle etc.</a:t>
            </a:r>
          </a:p>
          <a:p>
            <a:pPr lvl="0"/>
            <a:endParaRPr lang="de-DE" dirty="0"/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2"/>
          </p:nvPr>
        </p:nvSpPr>
        <p:spPr>
          <a:xfrm>
            <a:off x="1120655" y="6381579"/>
            <a:ext cx="8451139" cy="2174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9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Date    Reporting Headcount_Fluctuation Plant &lt;xxx&gt; | First name Last name | PF-&lt;xxx&gt;</a:t>
            </a:r>
            <a:endParaRPr lang="de-DE" dirty="0"/>
          </a:p>
        </p:txBody>
      </p:sp>
      <p:sp>
        <p:nvSpPr>
          <p:cNvPr id="12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97047" y="6381581"/>
            <a:ext cx="623608" cy="215979"/>
          </a:xfrm>
          <a:prstGeom prst="rect">
            <a:avLst/>
          </a:prstGeom>
        </p:spPr>
        <p:txBody>
          <a:bodyPr vert="horz" lIns="0" tIns="0" rIns="0" bIns="0" anchor="ctr"/>
          <a:lstStyle>
            <a:lvl1pPr algn="l" eaLnBrk="1" latinLnBrk="0" hangingPunct="1">
              <a:defRPr kumimoji="0" sz="900" b="1">
                <a:solidFill>
                  <a:schemeClr val="accent2"/>
                </a:solidFill>
              </a:defRPr>
            </a:lvl1pPr>
          </a:lstStyle>
          <a:p>
            <a:fld id="{173FEA60-B56A-DE49-B4F9-939AB62E92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95430" y="444501"/>
            <a:ext cx="8936777" cy="86036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96038" y="6614732"/>
            <a:ext cx="9075756" cy="166777"/>
          </a:xfrm>
          <a:prstGeom prst="rect">
            <a:avLst/>
          </a:prstGeom>
        </p:spPr>
        <p:txBody>
          <a:bodyPr lIns="0" anchor="b" anchorCtr="0"/>
          <a:lstStyle>
            <a:lvl1pPr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sz="800" dirty="0"/>
              <a:t>Internal: All rights reserved. Distribution within DRÄXLMAIER Group, customer and partners.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ontent title+1 graphic/picture/chart +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490975" y="1684868"/>
            <a:ext cx="5456153" cy="4624889"/>
          </a:xfrm>
          <a:prstGeom prst="rect">
            <a:avLst/>
          </a:prstGeom>
        </p:spPr>
        <p:txBody>
          <a:bodyPr/>
          <a:lstStyle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 baseline="0"/>
            </a:lvl1pPr>
          </a:lstStyle>
          <a:p>
            <a:pPr marL="365760" marR="0" lvl="0" indent="-365760" algn="l" defTabSz="1219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de-DE" dirty="0"/>
              <a:t>Platzhalter für Grafik, Bild oder Tabelle etc.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240130" y="1684808"/>
            <a:ext cx="5511587" cy="4624945"/>
          </a:xfrm>
        </p:spPr>
        <p:txBody>
          <a:bodyPr/>
          <a:lstStyle>
            <a:lvl1pPr>
              <a:tabLst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Datumsplatzhalter 9"/>
          <p:cNvSpPr>
            <a:spLocks noGrp="1"/>
          </p:cNvSpPr>
          <p:nvPr>
            <p:ph type="dt" sz="half" idx="2"/>
          </p:nvPr>
        </p:nvSpPr>
        <p:spPr>
          <a:xfrm>
            <a:off x="1120655" y="6381579"/>
            <a:ext cx="8451139" cy="2174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9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Date    Reporting Headcount_Fluctuation Plant &lt;xxx&gt; | First name Last name | PF-&lt;xxx&gt;</a:t>
            </a:r>
            <a:endParaRPr lang="de-DE" dirty="0"/>
          </a:p>
        </p:txBody>
      </p:sp>
      <p:sp>
        <p:nvSpPr>
          <p:cNvPr id="14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97047" y="6381581"/>
            <a:ext cx="623608" cy="215979"/>
          </a:xfrm>
          <a:prstGeom prst="rect">
            <a:avLst/>
          </a:prstGeom>
        </p:spPr>
        <p:txBody>
          <a:bodyPr vert="horz" lIns="0" tIns="0" rIns="0" bIns="0" anchor="ctr"/>
          <a:lstStyle>
            <a:lvl1pPr algn="l" eaLnBrk="1" latinLnBrk="0" hangingPunct="1">
              <a:defRPr kumimoji="0" sz="900" b="1">
                <a:solidFill>
                  <a:schemeClr val="accent2"/>
                </a:solidFill>
              </a:defRPr>
            </a:lvl1pPr>
          </a:lstStyle>
          <a:p>
            <a:fld id="{173FEA60-B56A-DE49-B4F9-939AB62E92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495430" y="444501"/>
            <a:ext cx="8936777" cy="86036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96038" y="6614732"/>
            <a:ext cx="9075756" cy="166777"/>
          </a:xfrm>
          <a:prstGeom prst="rect">
            <a:avLst/>
          </a:prstGeom>
        </p:spPr>
        <p:txBody>
          <a:bodyPr lIns="0" anchor="b" anchorCtr="0"/>
          <a:lstStyle>
            <a:lvl1pPr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sz="800" dirty="0"/>
              <a:t>Internal: All rights reserved. Distribution within DRÄXLMAIER Group, customer and partners.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1120655" y="6381579"/>
            <a:ext cx="8451139" cy="2174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9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Date    Reporting Headcount_Fluctuation Plant &lt;xxx&gt; | First name Last name | PF-&lt;xxx&gt;</a:t>
            </a:r>
            <a:endParaRPr lang="de-DE" dirty="0"/>
          </a:p>
        </p:txBody>
      </p:sp>
      <p:sp>
        <p:nvSpPr>
          <p:cNvPr id="11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97047" y="6381581"/>
            <a:ext cx="623608" cy="215979"/>
          </a:xfrm>
          <a:prstGeom prst="rect">
            <a:avLst/>
          </a:prstGeom>
        </p:spPr>
        <p:txBody>
          <a:bodyPr vert="horz" lIns="0" tIns="0" rIns="0" bIns="0" anchor="ctr"/>
          <a:lstStyle>
            <a:lvl1pPr algn="l" eaLnBrk="1" latinLnBrk="0" hangingPunct="1">
              <a:defRPr kumimoji="0" sz="900" b="1">
                <a:solidFill>
                  <a:schemeClr val="accent2"/>
                </a:solidFill>
              </a:defRPr>
            </a:lvl1pPr>
          </a:lstStyle>
          <a:p>
            <a:fld id="{173FEA60-B56A-DE49-B4F9-939AB62E92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96038" y="6614732"/>
            <a:ext cx="9075756" cy="166777"/>
          </a:xfrm>
          <a:prstGeom prst="rect">
            <a:avLst/>
          </a:prstGeom>
        </p:spPr>
        <p:txBody>
          <a:bodyPr lIns="0" anchor="b" anchorCtr="0"/>
          <a:lstStyle>
            <a:lvl1pPr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sz="800" dirty="0"/>
              <a:t>Internal: All rights reserved. Distribution within DRÄXLMAIER Group, customer and partners.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95430" y="444501"/>
            <a:ext cx="8936777" cy="86036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23" Type="http://schemas.openxmlformats.org/officeDocument/2006/relationships/image" Target="../media/image4.emf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Relationship Id="rId22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9674892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" name="think-cell Folie" r:id="rId20" imgW="532" imgH="533" progId="TCLayout.ActiveDocument.1">
                  <p:embed/>
                </p:oleObj>
              </mc:Choice>
              <mc:Fallback>
                <p:oleObj name="think-cell Folie" r:id="rId20" imgW="532" imgH="53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2699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95430" y="443542"/>
            <a:ext cx="8936777" cy="86131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495430" y="1684867"/>
            <a:ext cx="11256285" cy="46244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21" name="Bild 20" descr="DRX_LO1407_RGB_RZ.eps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328" y="443541"/>
            <a:ext cx="1869927" cy="794512"/>
          </a:xfrm>
          <a:prstGeom prst="rect">
            <a:avLst/>
          </a:prstGeom>
        </p:spPr>
      </p:pic>
      <p:pic>
        <p:nvPicPr>
          <p:cNvPr id="25" name="Bild 4" descr="DRX_LO1407_Claim_RGB_RZ.eps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66" y="6541882"/>
            <a:ext cx="1869927" cy="155787"/>
          </a:xfrm>
          <a:prstGeom prst="rect">
            <a:avLst/>
          </a:prstGeom>
        </p:spPr>
      </p:pic>
      <p:cxnSp>
        <p:nvCxnSpPr>
          <p:cNvPr id="26" name="Gerade Verbindung 25"/>
          <p:cNvCxnSpPr/>
          <p:nvPr>
            <p:custDataLst>
              <p:tags r:id="rId19"/>
            </p:custDataLst>
          </p:nvPr>
        </p:nvCxnSpPr>
        <p:spPr>
          <a:xfrm flipV="1">
            <a:off x="1" y="6381582"/>
            <a:ext cx="12195175" cy="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9"/>
          <p:cNvSpPr>
            <a:spLocks noGrp="1"/>
          </p:cNvSpPr>
          <p:nvPr>
            <p:ph type="dt" sz="half" idx="2"/>
          </p:nvPr>
        </p:nvSpPr>
        <p:spPr>
          <a:xfrm>
            <a:off x="1120655" y="6381579"/>
            <a:ext cx="8451139" cy="2174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9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Date    Reporting Headcount_Fluctuation Plant &lt;xxx&gt; | First name Last name | PF-&lt;xxx&gt;</a:t>
            </a:r>
            <a:endParaRPr lang="de-DE" dirty="0"/>
          </a:p>
        </p:txBody>
      </p:sp>
      <p:sp>
        <p:nvSpPr>
          <p:cNvPr id="1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97047" y="6381581"/>
            <a:ext cx="623608" cy="215979"/>
          </a:xfrm>
          <a:prstGeom prst="rect">
            <a:avLst/>
          </a:prstGeom>
        </p:spPr>
        <p:txBody>
          <a:bodyPr vert="horz" lIns="0" tIns="0" rIns="0" bIns="0" anchor="ctr"/>
          <a:lstStyle>
            <a:lvl1pPr algn="l" eaLnBrk="1" latinLnBrk="0" hangingPunct="1">
              <a:defRPr kumimoji="0" sz="900" b="1">
                <a:solidFill>
                  <a:schemeClr val="accent2"/>
                </a:solidFill>
              </a:defRPr>
            </a:lvl1pPr>
          </a:lstStyle>
          <a:p>
            <a:fld id="{173FEA60-B56A-DE49-B4F9-939AB62E92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96038" y="6614732"/>
            <a:ext cx="9075756" cy="166777"/>
          </a:xfrm>
          <a:prstGeom prst="rect">
            <a:avLst/>
          </a:prstGeom>
        </p:spPr>
        <p:txBody>
          <a:bodyPr lIns="0" tIns="60972" rIns="121944" bIns="60972" anchor="b" anchorCtr="0"/>
          <a:lstStyle>
            <a:lvl1pPr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sz="800" dirty="0"/>
              <a:t>Internal: All rights reserved. Distribution within DRÄXLMAIER Group, customer and partners.</a:t>
            </a:r>
            <a:endParaRPr lang="de-DE" dirty="0"/>
          </a:p>
        </p:txBody>
      </p:sp>
      <p:sp>
        <p:nvSpPr>
          <p:cNvPr id="4" name="MSIPCMContentMarking" descr="{&quot;HashCode&quot;:-464112158,&quot;Placement&quot;:&quot;Footer&quot;,&quot;Top&quot;:524.1047,&quot;Left&quot;:0.0,&quot;SlideWidth&quot;:960,&quot;SlideHeight&quot;:540}">
            <a:extLst>
              <a:ext uri="{FF2B5EF4-FFF2-40B4-BE49-F238E27FC236}">
                <a16:creationId xmlns:a16="http://schemas.microsoft.com/office/drawing/2014/main" id="{34C7D529-3904-4D65-881B-0787D031A959}"/>
              </a:ext>
            </a:extLst>
          </p:cNvPr>
          <p:cNvSpPr txBox="1"/>
          <p:nvPr userDrawn="1"/>
        </p:nvSpPr>
        <p:spPr>
          <a:xfrm>
            <a:off x="0" y="6656129"/>
            <a:ext cx="3934875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808080"/>
                </a:solidFill>
                <a:latin typeface="Arial" panose="020B0604020202020204" pitchFamily="34" charset="0"/>
              </a:rPr>
              <a:t>Internal: All rights reserved. Distribution within DRÄXLMAIER Group, customer and partners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3" r:id="rId3"/>
    <p:sldLayoutId id="2147483677" r:id="rId4"/>
    <p:sldLayoutId id="2147483672" r:id="rId5"/>
    <p:sldLayoutId id="2147483667" r:id="rId6"/>
    <p:sldLayoutId id="2147483666" r:id="rId7"/>
    <p:sldLayoutId id="2147483664" r:id="rId8"/>
    <p:sldLayoutId id="2147483670" r:id="rId9"/>
    <p:sldLayoutId id="2147483675" r:id="rId10"/>
    <p:sldLayoutId id="2147483676" r:id="rId11"/>
    <p:sldLayoutId id="2147483678" r:id="rId12"/>
  </p:sldLayoutIdLst>
  <p:hf sldNum="0" hdr="0"/>
  <p:txStyles>
    <p:titleStyle>
      <a:lvl1pPr algn="l" rtl="0" eaLnBrk="1" latinLnBrk="0" hangingPunct="1">
        <a:lnSpc>
          <a:spcPct val="100000"/>
        </a:lnSpc>
        <a:spcBef>
          <a:spcPct val="0"/>
        </a:spcBef>
        <a:spcAft>
          <a:spcPts val="800"/>
        </a:spcAft>
        <a:buNone/>
        <a:defRPr kumimoji="0" sz="2699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4951" indent="-234951" algn="l" rtl="0" eaLnBrk="1" latinLnBrk="0" hangingPunct="1">
        <a:spcBef>
          <a:spcPts val="800"/>
        </a:spcBef>
        <a:buClr>
          <a:schemeClr val="accent1"/>
        </a:buClr>
        <a:buSzPct val="100000"/>
        <a:buFontTx/>
        <a:buNone/>
        <a:tabLst>
          <a:tab pos="234951" algn="l"/>
        </a:tabLst>
        <a:defRPr kumimoji="0" sz="2000" kern="1200">
          <a:solidFill>
            <a:srgbClr val="020B13"/>
          </a:solidFill>
          <a:latin typeface="+mn-lt"/>
          <a:ea typeface="+mn-ea"/>
          <a:cs typeface="+mn-cs"/>
        </a:defRPr>
      </a:lvl1pPr>
      <a:lvl2pPr marL="239184" indent="-239184" algn="l" rtl="0" eaLnBrk="1" latinLnBrk="0" hangingPunct="1">
        <a:spcBef>
          <a:spcPts val="667"/>
        </a:spcBef>
        <a:buClr>
          <a:schemeClr val="accent1"/>
        </a:buClr>
        <a:buSzPct val="100000"/>
        <a:buFont typeface="Arial"/>
        <a:buChar char="•"/>
        <a:tabLst>
          <a:tab pos="234951" algn="l"/>
        </a:tabLst>
        <a:defRPr kumimoji="0" sz="2000" kern="1200">
          <a:solidFill>
            <a:srgbClr val="020B13"/>
          </a:solidFill>
          <a:latin typeface="+mn-lt"/>
          <a:ea typeface="+mn-ea"/>
          <a:cs typeface="+mn-cs"/>
        </a:defRPr>
      </a:lvl2pPr>
      <a:lvl3pPr marL="478366" indent="-239184" algn="l" rtl="0" eaLnBrk="1" latinLnBrk="0" hangingPunct="1">
        <a:spcBef>
          <a:spcPts val="667"/>
        </a:spcBef>
        <a:buClr>
          <a:schemeClr val="accent1"/>
        </a:buClr>
        <a:buSzPct val="100000"/>
        <a:buFont typeface="Arial"/>
        <a:buChar char="•"/>
        <a:tabLst>
          <a:tab pos="234951" algn="l"/>
        </a:tabLst>
        <a:defRPr kumimoji="0" sz="2000" kern="1200">
          <a:solidFill>
            <a:srgbClr val="020B13"/>
          </a:solidFill>
          <a:latin typeface="+mn-lt"/>
          <a:ea typeface="+mn-ea"/>
          <a:cs typeface="+mn-cs"/>
        </a:defRPr>
      </a:lvl3pPr>
      <a:lvl4pPr marL="719667" indent="-241300" algn="l" rtl="0" eaLnBrk="1" latinLnBrk="0" hangingPunct="1">
        <a:spcBef>
          <a:spcPts val="533"/>
        </a:spcBef>
        <a:buClr>
          <a:schemeClr val="accent1"/>
        </a:buClr>
        <a:buSzPct val="100000"/>
        <a:buFont typeface="Arial"/>
        <a:buChar char="•"/>
        <a:tabLst>
          <a:tab pos="234951" algn="l"/>
        </a:tabLst>
        <a:defRPr kumimoji="0" sz="2000" kern="1200">
          <a:solidFill>
            <a:srgbClr val="020B13"/>
          </a:solidFill>
          <a:latin typeface="+mn-lt"/>
          <a:ea typeface="+mn-ea"/>
          <a:cs typeface="+mn-cs"/>
        </a:defRPr>
      </a:lvl4pPr>
      <a:lvl5pPr marL="958850" indent="-239184" algn="l" rtl="0" eaLnBrk="1" latinLnBrk="0" hangingPunct="1">
        <a:spcBef>
          <a:spcPts val="400"/>
        </a:spcBef>
        <a:buClr>
          <a:schemeClr val="accent1"/>
        </a:buClr>
        <a:buSzPct val="100000"/>
        <a:buFont typeface="Arial"/>
        <a:buChar char="•"/>
        <a:tabLst/>
        <a:defRPr kumimoji="0" sz="2000" kern="1200">
          <a:solidFill>
            <a:srgbClr val="020B13"/>
          </a:solidFill>
          <a:latin typeface="+mn-lt"/>
          <a:ea typeface="+mn-ea"/>
          <a:cs typeface="+mn-cs"/>
        </a:defRPr>
      </a:lvl5pPr>
      <a:lvl6pPr marL="2194560" indent="-243840" algn="l" rtl="0" eaLnBrk="1" latinLnBrk="0" hangingPunct="1">
        <a:spcBef>
          <a:spcPts val="4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21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2438400" indent="-243840" algn="l" rtl="0" eaLnBrk="1" latinLnBrk="0" hangingPunct="1">
        <a:spcBef>
          <a:spcPts val="4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9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682239" indent="-243840" algn="l" rtl="0" eaLnBrk="1" latinLnBrk="0" hangingPunct="1">
        <a:spcBef>
          <a:spcPts val="4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9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43840" algn="l" rtl="0" eaLnBrk="1" latinLnBrk="0" hangingPunct="1">
        <a:spcBef>
          <a:spcPts val="400"/>
        </a:spcBef>
        <a:buClr>
          <a:srgbClr val="9FB8CD"/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A71B1C6-6512-448A-A9F3-1464CB115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3FEA60-B56A-DE49-B4F9-939AB62E9280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Textplatzhalter 11">
            <a:extLst>
              <a:ext uri="{FF2B5EF4-FFF2-40B4-BE49-F238E27FC236}">
                <a16:creationId xmlns:a16="http://schemas.microsoft.com/office/drawing/2014/main" id="{06535C0E-DFA1-407B-9883-88919C9C2B7F}"/>
              </a:ext>
            </a:extLst>
          </p:cNvPr>
          <p:cNvSpPr txBox="1">
            <a:spLocks/>
          </p:cNvSpPr>
          <p:nvPr/>
        </p:nvSpPr>
        <p:spPr>
          <a:xfrm>
            <a:off x="298120" y="1712773"/>
            <a:ext cx="11545736" cy="166199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Tx/>
              <a:buNone/>
              <a:tabLst>
                <a:tab pos="234951" algn="l"/>
              </a:tabLst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rtl="0" eaLnBrk="1" latinLnBrk="0" hangingPunct="1">
              <a:spcBef>
                <a:spcPts val="533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rtl="0" eaLnBrk="1" latinLnBrk="0" hangingPunct="1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tabLst/>
              <a:defRPr kumimoji="0"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194560" indent="-243840" algn="l" rtl="0" eaLnBrk="1" latinLnBrk="0" hangingPunct="1">
              <a:spcBef>
                <a:spcPts val="4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2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8400" indent="-243840" algn="l" rtl="0" eaLnBrk="1" latinLnBrk="0" hangingPunct="1">
              <a:spcBef>
                <a:spcPts val="4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2239" indent="-243840" algn="l" rtl="0" eaLnBrk="1" latinLnBrk="0" hangingPunct="1">
              <a:spcBef>
                <a:spcPts val="4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43840" algn="l" rtl="0" eaLnBrk="1" latinLnBrk="0" hangingPunct="1">
              <a:spcBef>
                <a:spcPts val="4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5400" b="1" dirty="0" err="1">
                <a:gradFill>
                  <a:gsLst>
                    <a:gs pos="0">
                      <a:srgbClr val="006675"/>
                    </a:gs>
                    <a:gs pos="30000">
                      <a:srgbClr val="0097AC"/>
                    </a:gs>
                    <a:gs pos="73000">
                      <a:srgbClr val="0097AC"/>
                    </a:gs>
                    <a:gs pos="100000">
                      <a:srgbClr val="006675"/>
                    </a:gs>
                  </a:gsLst>
                  <a:lin ang="948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Subject</a:t>
            </a:r>
            <a:r>
              <a:rPr lang="de-DE" sz="5400" b="1" dirty="0">
                <a:gradFill>
                  <a:gsLst>
                    <a:gs pos="0">
                      <a:srgbClr val="006675"/>
                    </a:gs>
                    <a:gs pos="30000">
                      <a:srgbClr val="0097AC"/>
                    </a:gs>
                    <a:gs pos="73000">
                      <a:srgbClr val="0097AC"/>
                    </a:gs>
                    <a:gs pos="100000">
                      <a:srgbClr val="006675"/>
                    </a:gs>
                  </a:gsLst>
                  <a:lin ang="948000" scaled="0"/>
                </a:gradFill>
              </a:rPr>
              <a:t> : 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80BA6AF9-9EE9-4759-B15E-6D7A90D78D75}"/>
              </a:ext>
            </a:extLst>
          </p:cNvPr>
          <p:cNvSpPr txBox="1">
            <a:spLocks/>
          </p:cNvSpPr>
          <p:nvPr/>
        </p:nvSpPr>
        <p:spPr>
          <a:xfrm>
            <a:off x="6623508" y="5171088"/>
            <a:ext cx="3629496" cy="38360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Tx/>
              <a:buNone/>
              <a:tabLst>
                <a:tab pos="234951" algn="l"/>
              </a:tabLst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rtl="0" eaLnBrk="1" latinLnBrk="0" hangingPunct="1">
              <a:spcBef>
                <a:spcPts val="533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rtl="0" eaLnBrk="1" latinLnBrk="0" hangingPunct="1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tabLst/>
              <a:defRPr kumimoji="0"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194560" indent="-243840" algn="l" rtl="0" eaLnBrk="1" latinLnBrk="0" hangingPunct="1">
              <a:spcBef>
                <a:spcPts val="4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2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8400" indent="-243840" algn="l" rtl="0" eaLnBrk="1" latinLnBrk="0" hangingPunct="1">
              <a:spcBef>
                <a:spcPts val="4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2239" indent="-243840" algn="l" rtl="0" eaLnBrk="1" latinLnBrk="0" hangingPunct="1">
              <a:spcBef>
                <a:spcPts val="4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43840" algn="l" rtl="0" eaLnBrk="1" latinLnBrk="0" hangingPunct="1">
              <a:spcBef>
                <a:spcPts val="4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 by </a:t>
            </a:r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Jberi Samar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81AE-CEDC-438B-B304-DAEE89FBE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7739" y="6614731"/>
            <a:ext cx="9247793" cy="166777"/>
          </a:xfrm>
        </p:spPr>
        <p:txBody>
          <a:bodyPr/>
          <a:lstStyle/>
          <a:p>
            <a:r>
              <a:rPr lang="en-US" dirty="0"/>
              <a:t>Internal: All rights reserved. Distribution within DRÄXLMAIER Group, customer and partners.</a:t>
            </a:r>
            <a:endParaRPr lang="de-DE" dirty="0"/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CBE28C2C-64F2-42AA-9175-543B042104C4}"/>
              </a:ext>
            </a:extLst>
          </p:cNvPr>
          <p:cNvSpPr txBox="1">
            <a:spLocks/>
          </p:cNvSpPr>
          <p:nvPr/>
        </p:nvSpPr>
        <p:spPr>
          <a:xfrm>
            <a:off x="1348104" y="5162966"/>
            <a:ext cx="3629496" cy="4186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Tx/>
              <a:buNone/>
              <a:tabLst>
                <a:tab pos="234951" algn="l"/>
              </a:tabLst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rtl="0" eaLnBrk="1" latinLnBrk="0" hangingPunct="1">
              <a:spcBef>
                <a:spcPts val="533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rtl="0" eaLnBrk="1" latinLnBrk="0" hangingPunct="1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tabLst/>
              <a:defRPr kumimoji="0"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194560" indent="-243840" algn="l" rtl="0" eaLnBrk="1" latinLnBrk="0" hangingPunct="1">
              <a:spcBef>
                <a:spcPts val="4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2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8400" indent="-243840" algn="l" rtl="0" eaLnBrk="1" latinLnBrk="0" hangingPunct="1">
              <a:spcBef>
                <a:spcPts val="4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2239" indent="-243840" algn="l" rtl="0" eaLnBrk="1" latinLnBrk="0" hangingPunct="1">
              <a:spcBef>
                <a:spcPts val="4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43840" algn="l" rtl="0" eaLnBrk="1" latinLnBrk="0" hangingPunct="1">
              <a:spcBef>
                <a:spcPts val="4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2"/>
                </a:solidFill>
              </a:rPr>
              <a:t>       </a:t>
            </a:r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Coaching by : Mr.Jerbi Oussema and Mr.Sekri Ismail</a:t>
            </a:r>
            <a:endParaRPr lang="de-DE" dirty="0"/>
          </a:p>
          <a:p>
            <a:br>
              <a:rPr lang="de-DE" dirty="0"/>
            </a:br>
            <a:endParaRPr lang="de-D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0DA36C21-2EEE-4BCF-B407-CF506ABFEA4A}"/>
              </a:ext>
            </a:extLst>
          </p:cNvPr>
          <p:cNvSpPr/>
          <p:nvPr/>
        </p:nvSpPr>
        <p:spPr>
          <a:xfrm>
            <a:off x="792480" y="5200175"/>
            <a:ext cx="721360" cy="314960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CECC0-2688-441F-A5DA-FED8C07C8E12}"/>
              </a:ext>
            </a:extLst>
          </p:cNvPr>
          <p:cNvCxnSpPr>
            <a:cxnSpLocks/>
          </p:cNvCxnSpPr>
          <p:nvPr/>
        </p:nvCxnSpPr>
        <p:spPr>
          <a:xfrm>
            <a:off x="6961187" y="5111833"/>
            <a:ext cx="0" cy="535535"/>
          </a:xfrm>
          <a:prstGeom prst="line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BCEF76-6656-422B-86C7-2A6608F0A6F8}"/>
              </a:ext>
            </a:extLst>
          </p:cNvPr>
          <p:cNvCxnSpPr>
            <a:cxnSpLocks/>
          </p:cNvCxnSpPr>
          <p:nvPr/>
        </p:nvCxnSpPr>
        <p:spPr>
          <a:xfrm>
            <a:off x="1656080" y="5033294"/>
            <a:ext cx="0" cy="614074"/>
          </a:xfrm>
          <a:prstGeom prst="line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269DD96-51EE-4AE9-AC9E-3797DFE49CF7}"/>
              </a:ext>
            </a:extLst>
          </p:cNvPr>
          <p:cNvSpPr/>
          <p:nvPr/>
        </p:nvSpPr>
        <p:spPr>
          <a:xfrm>
            <a:off x="3543993" y="1922330"/>
            <a:ext cx="7832220" cy="1271877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2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Audit Web App</a:t>
            </a:r>
            <a:endParaRPr lang="de-DE" dirty="0">
              <a:ln w="0"/>
              <a:solidFill>
                <a:schemeClr val="tx2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Footer">
            <a:extLst>
              <a:ext uri="{FF2B5EF4-FFF2-40B4-BE49-F238E27FC236}">
                <a16:creationId xmlns:a16="http://schemas.microsoft.com/office/drawing/2014/main" id="{AAF0BE43-ABA6-4597-AF46-8283FB111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001" y="6429228"/>
            <a:ext cx="9189036" cy="121334"/>
          </a:xfrm>
        </p:spPr>
        <p:txBody>
          <a:bodyPr/>
          <a:lstStyle/>
          <a:p>
            <a:r>
              <a:rPr lang="de-DE" dirty="0"/>
              <a:t>2021 3 28  Plant SATE | Chokri Sekma | PE-TN-</a:t>
            </a:r>
            <a:r>
              <a:rPr lang="de-DE" dirty="0" err="1"/>
              <a:t>ElJ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9FA5B7-03D3-4D02-A87F-9E1B52BA421C}"/>
              </a:ext>
            </a:extLst>
          </p:cNvPr>
          <p:cNvSpPr/>
          <p:nvPr/>
        </p:nvSpPr>
        <p:spPr>
          <a:xfrm>
            <a:off x="4162085" y="5770744"/>
            <a:ext cx="210826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</a:t>
            </a:r>
            <a:r>
              <a:rPr lang="ar-TN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25-03-2022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Arrow: Notched Right 19">
            <a:extLst>
              <a:ext uri="{FF2B5EF4-FFF2-40B4-BE49-F238E27FC236}">
                <a16:creationId xmlns:a16="http://schemas.microsoft.com/office/drawing/2014/main" id="{1041A648-6C9D-4D7C-A03D-DFFDA3D6FAE3}"/>
              </a:ext>
            </a:extLst>
          </p:cNvPr>
          <p:cNvSpPr/>
          <p:nvPr/>
        </p:nvSpPr>
        <p:spPr>
          <a:xfrm>
            <a:off x="6070988" y="5200175"/>
            <a:ext cx="721360" cy="314960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766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022770-2698-4CE2-8932-08447CA6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38" y="990306"/>
            <a:ext cx="8936777" cy="860360"/>
          </a:xfrm>
        </p:spPr>
        <p:txBody>
          <a:bodyPr/>
          <a:lstStyle/>
          <a:p>
            <a:r>
              <a:rPr lang="en-US" dirty="0"/>
              <a:t>Used Methodology : Scrum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5A86C-469E-4B65-A9B6-192CCF2FA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800"/>
              <a:t>Internal: All rights reserved. Distribution within DRÄXLMAIER Group, customer and partners.</a:t>
            </a:r>
            <a:endParaRPr lang="de-DE" dirty="0"/>
          </a:p>
        </p:txBody>
      </p:sp>
      <p:sp>
        <p:nvSpPr>
          <p:cNvPr id="8" name="Footer">
            <a:extLst>
              <a:ext uri="{FF2B5EF4-FFF2-40B4-BE49-F238E27FC236}">
                <a16:creationId xmlns:a16="http://schemas.microsoft.com/office/drawing/2014/main" id="{0ED72A37-4784-4150-AD81-8771CEA876CD}"/>
              </a:ext>
            </a:extLst>
          </p:cNvPr>
          <p:cNvSpPr txBox="1">
            <a:spLocks/>
          </p:cNvSpPr>
          <p:nvPr/>
        </p:nvSpPr>
        <p:spPr>
          <a:xfrm>
            <a:off x="496038" y="6479083"/>
            <a:ext cx="9189036" cy="12133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1219444" rtl="0" eaLnBrk="1" latinLnBrk="0" hangingPunct="1">
              <a:defRPr lang="de-DE" sz="8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2021 3 28  Plant SATE | Chokri Sekma | PE-TN-</a:t>
            </a:r>
            <a:r>
              <a:rPr lang="de-DE" dirty="0" err="1"/>
              <a:t>ElJ</a:t>
            </a:r>
            <a:endParaRPr lang="de-DE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9F8C12-AC19-4D38-A829-B3E11378203A}"/>
              </a:ext>
            </a:extLst>
          </p:cNvPr>
          <p:cNvSpPr/>
          <p:nvPr/>
        </p:nvSpPr>
        <p:spPr>
          <a:xfrm>
            <a:off x="496039" y="856464"/>
            <a:ext cx="9189036" cy="42278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Audit Web App</a:t>
            </a:r>
            <a:endParaRPr lang="de-DE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0" name="Google Shape;813;p69">
            <a:extLst>
              <a:ext uri="{FF2B5EF4-FFF2-40B4-BE49-F238E27FC236}">
                <a16:creationId xmlns:a16="http://schemas.microsoft.com/office/drawing/2014/main" id="{4CE264BC-026A-4BF7-ACBB-7B01EB64A6BB}"/>
              </a:ext>
            </a:extLst>
          </p:cNvPr>
          <p:cNvSpPr txBox="1">
            <a:spLocks/>
          </p:cNvSpPr>
          <p:nvPr/>
        </p:nvSpPr>
        <p:spPr>
          <a:xfrm>
            <a:off x="5248280" y="2321361"/>
            <a:ext cx="2729100" cy="572700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>
            <a:lvl1pPr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None/>
              <a:defRPr kumimoji="0" sz="2699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Our team</a:t>
            </a:r>
          </a:p>
        </p:txBody>
      </p:sp>
      <p:sp>
        <p:nvSpPr>
          <p:cNvPr id="61" name="Google Shape;814;p69">
            <a:extLst>
              <a:ext uri="{FF2B5EF4-FFF2-40B4-BE49-F238E27FC236}">
                <a16:creationId xmlns:a16="http://schemas.microsoft.com/office/drawing/2014/main" id="{C85ADEDB-6C9F-49AD-A72D-9BA4BF0926CD}"/>
              </a:ext>
            </a:extLst>
          </p:cNvPr>
          <p:cNvSpPr txBox="1">
            <a:spLocks/>
          </p:cNvSpPr>
          <p:nvPr/>
        </p:nvSpPr>
        <p:spPr>
          <a:xfrm>
            <a:off x="4713679" y="5124591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34951" indent="-234951" algn="l" rtl="0" eaLnBrk="1" latinLnBrk="0" hangingPunct="1">
              <a:spcBef>
                <a:spcPts val="800"/>
              </a:spcBef>
              <a:buClr>
                <a:schemeClr val="accent1"/>
              </a:buClr>
              <a:buSzPct val="100000"/>
              <a:buFontTx/>
              <a:buNone/>
              <a:tabLst>
                <a:tab pos="234951" algn="l"/>
              </a:tabLst>
              <a:defRPr kumimoji="0" sz="2000" kern="1200">
                <a:solidFill>
                  <a:srgbClr val="020B13"/>
                </a:solidFill>
                <a:latin typeface="+mn-lt"/>
                <a:ea typeface="+mn-ea"/>
                <a:cs typeface="+mn-cs"/>
              </a:defRPr>
            </a:lvl1pPr>
            <a:lvl2pPr marL="239184" indent="-239184" algn="l" rtl="0" eaLnBrk="1" latinLnBrk="0" hangingPunct="1">
              <a:spcBef>
                <a:spcPts val="667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2000" kern="1200">
                <a:solidFill>
                  <a:srgbClr val="020B13"/>
                </a:solidFill>
                <a:latin typeface="+mn-lt"/>
                <a:ea typeface="+mn-ea"/>
                <a:cs typeface="+mn-cs"/>
              </a:defRPr>
            </a:lvl2pPr>
            <a:lvl3pPr marL="478366" indent="-239184" algn="l" rtl="0" eaLnBrk="1" latinLnBrk="0" hangingPunct="1">
              <a:spcBef>
                <a:spcPts val="667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2000" kern="1200">
                <a:solidFill>
                  <a:srgbClr val="020B13"/>
                </a:solidFill>
                <a:latin typeface="+mn-lt"/>
                <a:ea typeface="+mn-ea"/>
                <a:cs typeface="+mn-cs"/>
              </a:defRPr>
            </a:lvl3pPr>
            <a:lvl4pPr marL="719667" indent="-241300" algn="l" rtl="0" eaLnBrk="1" latinLnBrk="0" hangingPunct="1">
              <a:spcBef>
                <a:spcPts val="533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2000" kern="1200">
                <a:solidFill>
                  <a:srgbClr val="020B13"/>
                </a:solidFill>
                <a:latin typeface="+mn-lt"/>
                <a:ea typeface="+mn-ea"/>
                <a:cs typeface="+mn-cs"/>
              </a:defRPr>
            </a:lvl4pPr>
            <a:lvl5pPr marL="958850" indent="-239184" algn="l" rtl="0" eaLnBrk="1" latinLnBrk="0" hangingPunct="1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tabLst/>
              <a:defRPr kumimoji="0" sz="2000" kern="1200">
                <a:solidFill>
                  <a:srgbClr val="020B13"/>
                </a:solidFill>
                <a:latin typeface="+mn-lt"/>
                <a:ea typeface="+mn-ea"/>
                <a:cs typeface="+mn-cs"/>
              </a:defRPr>
            </a:lvl5pPr>
            <a:lvl6pPr marL="2194560" indent="-243840" algn="l" rtl="0" eaLnBrk="1" latinLnBrk="0" hangingPunct="1">
              <a:spcBef>
                <a:spcPts val="4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2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8400" indent="-243840" algn="l" rtl="0" eaLnBrk="1" latinLnBrk="0" hangingPunct="1">
              <a:spcBef>
                <a:spcPts val="4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2239" indent="-243840" algn="l" rtl="0" eaLnBrk="1" latinLnBrk="0" hangingPunct="1">
              <a:spcBef>
                <a:spcPts val="4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43840" algn="l" rtl="0" eaLnBrk="1" latinLnBrk="0" hangingPunct="1">
              <a:spcBef>
                <a:spcPts val="4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Scrum Master</a:t>
            </a:r>
          </a:p>
        </p:txBody>
      </p:sp>
      <p:sp>
        <p:nvSpPr>
          <p:cNvPr id="62" name="Google Shape;815;p69">
            <a:extLst>
              <a:ext uri="{FF2B5EF4-FFF2-40B4-BE49-F238E27FC236}">
                <a16:creationId xmlns:a16="http://schemas.microsoft.com/office/drawing/2014/main" id="{D2609764-F7D7-40BD-8510-E6B4FD8F6D0A}"/>
              </a:ext>
            </a:extLst>
          </p:cNvPr>
          <p:cNvSpPr txBox="1">
            <a:spLocks/>
          </p:cNvSpPr>
          <p:nvPr/>
        </p:nvSpPr>
        <p:spPr>
          <a:xfrm>
            <a:off x="4713979" y="5526323"/>
            <a:ext cx="2941800" cy="652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de-DE"/>
            </a:defPPr>
            <a:lvl1pPr marL="0" algn="l" defTabSz="1219444" rtl="0" eaLnBrk="1" latinLnBrk="0" hangingPunct="1">
              <a:defRPr lang="de-DE" sz="9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Jerbi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Oussema</a:t>
            </a:r>
            <a:endParaRPr lang="en-US" sz="14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63" name="Google Shape;814;p69">
            <a:extLst>
              <a:ext uri="{FF2B5EF4-FFF2-40B4-BE49-F238E27FC236}">
                <a16:creationId xmlns:a16="http://schemas.microsoft.com/office/drawing/2014/main" id="{F567A2F2-123C-4A81-A3FB-7DD71323DC15}"/>
              </a:ext>
            </a:extLst>
          </p:cNvPr>
          <p:cNvSpPr txBox="1">
            <a:spLocks/>
          </p:cNvSpPr>
          <p:nvPr/>
        </p:nvSpPr>
        <p:spPr>
          <a:xfrm>
            <a:off x="8100594" y="5138423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Developer </a:t>
            </a:r>
          </a:p>
        </p:txBody>
      </p:sp>
      <p:sp>
        <p:nvSpPr>
          <p:cNvPr id="64" name="Google Shape;815;p69">
            <a:extLst>
              <a:ext uri="{FF2B5EF4-FFF2-40B4-BE49-F238E27FC236}">
                <a16:creationId xmlns:a16="http://schemas.microsoft.com/office/drawing/2014/main" id="{D25C0FB6-E9A8-46E8-8CD7-A965B4B19825}"/>
              </a:ext>
            </a:extLst>
          </p:cNvPr>
          <p:cNvSpPr txBox="1">
            <a:spLocks/>
          </p:cNvSpPr>
          <p:nvPr/>
        </p:nvSpPr>
        <p:spPr>
          <a:xfrm>
            <a:off x="8100894" y="5541594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Jberi Samar </a:t>
            </a:r>
          </a:p>
        </p:txBody>
      </p:sp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D587A804-9A4C-4458-84B6-CE90B31AF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90" y="3177047"/>
            <a:ext cx="1710645" cy="1796568"/>
          </a:xfrm>
          <a:prstGeom prst="rect">
            <a:avLst/>
          </a:prstGeom>
        </p:spPr>
      </p:pic>
      <p:pic>
        <p:nvPicPr>
          <p:cNvPr id="66" name="Picture 65" descr="Icon&#10;&#10;Description automatically generated">
            <a:extLst>
              <a:ext uri="{FF2B5EF4-FFF2-40B4-BE49-F238E27FC236}">
                <a16:creationId xmlns:a16="http://schemas.microsoft.com/office/drawing/2014/main" id="{45335BD1-4CA6-431D-A77C-E11273D98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407" y="3093864"/>
            <a:ext cx="1710645" cy="1796568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AB74401D-9344-4BFD-B25C-9350FDCED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459" y="2850044"/>
            <a:ext cx="2274547" cy="2274547"/>
          </a:xfrm>
          <a:prstGeom prst="rect">
            <a:avLst/>
          </a:prstGeom>
        </p:spPr>
      </p:pic>
      <p:sp>
        <p:nvSpPr>
          <p:cNvPr id="80" name="Google Shape;815;p69">
            <a:extLst>
              <a:ext uri="{FF2B5EF4-FFF2-40B4-BE49-F238E27FC236}">
                <a16:creationId xmlns:a16="http://schemas.microsoft.com/office/drawing/2014/main" id="{F85A2DC7-8EE2-4EA0-81AC-DF4FAEE6320E}"/>
              </a:ext>
            </a:extLst>
          </p:cNvPr>
          <p:cNvSpPr txBox="1">
            <a:spLocks/>
          </p:cNvSpPr>
          <p:nvPr/>
        </p:nvSpPr>
        <p:spPr>
          <a:xfrm>
            <a:off x="1236625" y="5541276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 err="1"/>
              <a:t>Sekri</a:t>
            </a:r>
            <a:r>
              <a:rPr lang="en-US" dirty="0"/>
              <a:t> Ismail</a:t>
            </a:r>
          </a:p>
        </p:txBody>
      </p:sp>
      <p:sp>
        <p:nvSpPr>
          <p:cNvPr id="84" name="Google Shape;814;p69">
            <a:extLst>
              <a:ext uri="{FF2B5EF4-FFF2-40B4-BE49-F238E27FC236}">
                <a16:creationId xmlns:a16="http://schemas.microsoft.com/office/drawing/2014/main" id="{2C53D0C8-D507-4ACB-AD23-325A80124E70}"/>
              </a:ext>
            </a:extLst>
          </p:cNvPr>
          <p:cNvSpPr txBox="1">
            <a:spLocks noGrp="1"/>
          </p:cNvSpPr>
          <p:nvPr>
            <p:ph type="body" sz="quarter" idx="12"/>
          </p:nvPr>
        </p:nvSpPr>
        <p:spPr>
          <a:xfrm>
            <a:off x="1429990" y="4792524"/>
            <a:ext cx="2363244" cy="104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Product owner </a:t>
            </a:r>
          </a:p>
        </p:txBody>
      </p:sp>
    </p:spTree>
    <p:extLst>
      <p:ext uri="{BB962C8B-B14F-4D97-AF65-F5344CB8AC3E}">
        <p14:creationId xmlns:p14="http://schemas.microsoft.com/office/powerpoint/2010/main" val="22054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9F8C12-AC19-4D38-A829-B3E11378203A}"/>
              </a:ext>
            </a:extLst>
          </p:cNvPr>
          <p:cNvSpPr/>
          <p:nvPr/>
        </p:nvSpPr>
        <p:spPr>
          <a:xfrm>
            <a:off x="496039" y="856464"/>
            <a:ext cx="9189036" cy="42278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Audit Web App</a:t>
            </a:r>
            <a:endParaRPr lang="de-DE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Google Shape;850;p72">
            <a:extLst>
              <a:ext uri="{FF2B5EF4-FFF2-40B4-BE49-F238E27FC236}">
                <a16:creationId xmlns:a16="http://schemas.microsoft.com/office/drawing/2014/main" id="{990C6CB4-F93D-4350-93EC-C340B12B63C9}"/>
              </a:ext>
            </a:extLst>
          </p:cNvPr>
          <p:cNvSpPr txBox="1">
            <a:spLocks/>
          </p:cNvSpPr>
          <p:nvPr/>
        </p:nvSpPr>
        <p:spPr>
          <a:xfrm>
            <a:off x="713224" y="2159007"/>
            <a:ext cx="10721393" cy="35833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de-DE"/>
            </a:defPPr>
            <a:lvl1pPr marL="0" algn="l" defTabSz="1219444" rtl="0" eaLnBrk="1" latinLnBrk="0" hangingPunct="1">
              <a:defRPr lang="de-DE" sz="9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0200">
              <a:buSzPts val="1600"/>
              <a:buFontTx/>
              <a:buChar char="●"/>
            </a:pPr>
            <a:r>
              <a:rPr lang="en-US" sz="2400" dirty="0">
                <a:solidFill>
                  <a:schemeClr val="tx1"/>
                </a:solidFill>
                <a:uFill>
                  <a:noFill/>
                </a:uFill>
              </a:rPr>
              <a:t>Dynamic Norms update. </a:t>
            </a:r>
          </a:p>
          <a:p>
            <a:pPr marL="457200" indent="-330200">
              <a:buSzPts val="1600"/>
              <a:buFontTx/>
              <a:buChar char="●"/>
            </a:pPr>
            <a:r>
              <a:rPr lang="en-US" sz="2400" dirty="0">
                <a:solidFill>
                  <a:schemeClr val="tx1"/>
                </a:solidFill>
                <a:uFill>
                  <a:noFill/>
                </a:uFill>
              </a:rPr>
              <a:t>Creation of  smart search engine.</a:t>
            </a:r>
          </a:p>
          <a:p>
            <a:pPr marL="457200" indent="-330200">
              <a:buSzPts val="1600"/>
              <a:buFontTx/>
              <a:buChar char="●"/>
            </a:pPr>
            <a:r>
              <a:rPr lang="en-US" sz="2400" dirty="0">
                <a:solidFill>
                  <a:schemeClr val="tx1"/>
                </a:solidFill>
                <a:uFill>
                  <a:noFill/>
                </a:uFill>
              </a:rPr>
              <a:t>Advanced search filters.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317500">
              <a:buSzPts val="1400"/>
              <a:buFontTx/>
              <a:buChar char="●"/>
            </a:pPr>
            <a:r>
              <a:rPr lang="en-US" sz="2400" dirty="0">
                <a:solidFill>
                  <a:schemeClr val="tx1"/>
                </a:solidFill>
                <a:uFill>
                  <a:noFill/>
                </a:uFill>
              </a:rPr>
              <a:t>User access management.</a:t>
            </a:r>
          </a:p>
          <a:p>
            <a:pPr marL="457200" indent="-317500">
              <a:buSzPts val="1400"/>
              <a:buFontTx/>
              <a:buChar char="●"/>
            </a:pPr>
            <a:r>
              <a:rPr lang="en-US" sz="2400" dirty="0">
                <a:solidFill>
                  <a:schemeClr val="tx1"/>
                </a:solidFill>
                <a:uFill>
                  <a:noFill/>
                </a:uFill>
              </a:rPr>
              <a:t>Manage the approval of adding new documents.</a:t>
            </a:r>
          </a:p>
          <a:p>
            <a:pPr marL="457200" indent="-317500">
              <a:buSzPts val="1400"/>
              <a:buFontTx/>
              <a:buChar char="●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Google Shape;851;p72">
            <a:extLst>
              <a:ext uri="{FF2B5EF4-FFF2-40B4-BE49-F238E27FC236}">
                <a16:creationId xmlns:a16="http://schemas.microsoft.com/office/drawing/2014/main" id="{3C0C1189-586E-42AF-BF6D-3E5EB3ECE5F5}"/>
              </a:ext>
            </a:extLst>
          </p:cNvPr>
          <p:cNvSpPr txBox="1">
            <a:spLocks/>
          </p:cNvSpPr>
          <p:nvPr/>
        </p:nvSpPr>
        <p:spPr>
          <a:xfrm>
            <a:off x="865624" y="1586307"/>
            <a:ext cx="8928157" cy="854318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>
            <a:lvl1pPr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None/>
              <a:defRPr kumimoji="0" sz="2699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Bef>
                <a:spcPts val="0"/>
              </a:spcBef>
              <a:spcAft>
                <a:spcPts val="0"/>
              </a:spcAft>
            </a:pPr>
            <a:r>
              <a:rPr lang="en-US"/>
              <a:t>Product backlog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7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022770-2698-4CE2-8932-08447CA6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39" y="1315064"/>
            <a:ext cx="8936777" cy="860360"/>
          </a:xfrm>
        </p:spPr>
        <p:txBody>
          <a:bodyPr/>
          <a:lstStyle/>
          <a:p>
            <a:r>
              <a:rPr lang="en-US" dirty="0"/>
              <a:t>Main stages of every Sprint</a:t>
            </a:r>
            <a:br>
              <a:rPr lang="en-US" dirty="0"/>
            </a:b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9F8C12-AC19-4D38-A829-B3E11378203A}"/>
              </a:ext>
            </a:extLst>
          </p:cNvPr>
          <p:cNvSpPr/>
          <p:nvPr/>
        </p:nvSpPr>
        <p:spPr>
          <a:xfrm>
            <a:off x="496039" y="856464"/>
            <a:ext cx="9189036" cy="42278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Audit Web App</a:t>
            </a:r>
            <a:endParaRPr lang="de-DE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Google Shape;262;p38">
            <a:extLst>
              <a:ext uri="{FF2B5EF4-FFF2-40B4-BE49-F238E27FC236}">
                <a16:creationId xmlns:a16="http://schemas.microsoft.com/office/drawing/2014/main" id="{716D9506-75A7-49E2-98FA-25BB6D949D35}"/>
              </a:ext>
            </a:extLst>
          </p:cNvPr>
          <p:cNvSpPr txBox="1">
            <a:spLocks/>
          </p:cNvSpPr>
          <p:nvPr/>
        </p:nvSpPr>
        <p:spPr>
          <a:xfrm>
            <a:off x="3320676" y="344394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de-DE"/>
            </a:defPPr>
            <a:lvl1pPr marL="0" algn="l" defTabSz="1219444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Plan</a:t>
            </a:r>
          </a:p>
        </p:txBody>
      </p:sp>
      <p:sp>
        <p:nvSpPr>
          <p:cNvPr id="20" name="Google Shape;263;p38">
            <a:extLst>
              <a:ext uri="{FF2B5EF4-FFF2-40B4-BE49-F238E27FC236}">
                <a16:creationId xmlns:a16="http://schemas.microsoft.com/office/drawing/2014/main" id="{7D792F70-7D22-4D06-888E-FC290BAA3606}"/>
              </a:ext>
            </a:extLst>
          </p:cNvPr>
          <p:cNvSpPr txBox="1">
            <a:spLocks/>
          </p:cNvSpPr>
          <p:nvPr/>
        </p:nvSpPr>
        <p:spPr>
          <a:xfrm>
            <a:off x="6666476" y="344394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34951" indent="-234951" algn="l" rtl="0" eaLnBrk="1" latinLnBrk="0" hangingPunct="1">
              <a:spcBef>
                <a:spcPts val="800"/>
              </a:spcBef>
              <a:buClr>
                <a:schemeClr val="accent1"/>
              </a:buClr>
              <a:buSzPct val="100000"/>
              <a:buFontTx/>
              <a:buNone/>
              <a:tabLst>
                <a:tab pos="234951" algn="l"/>
              </a:tabLst>
              <a:defRPr kumimoji="0" sz="2000" kern="1200">
                <a:solidFill>
                  <a:srgbClr val="020B13"/>
                </a:solidFill>
                <a:latin typeface="+mn-lt"/>
                <a:ea typeface="+mn-ea"/>
                <a:cs typeface="+mn-cs"/>
              </a:defRPr>
            </a:lvl1pPr>
            <a:lvl2pPr marL="239184" indent="-239184" algn="l" rtl="0" eaLnBrk="1" latinLnBrk="0" hangingPunct="1">
              <a:spcBef>
                <a:spcPts val="667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2000" kern="1200">
                <a:solidFill>
                  <a:srgbClr val="020B13"/>
                </a:solidFill>
                <a:latin typeface="+mn-lt"/>
                <a:ea typeface="+mn-ea"/>
                <a:cs typeface="+mn-cs"/>
              </a:defRPr>
            </a:lvl2pPr>
            <a:lvl3pPr marL="478366" indent="-239184" algn="l" rtl="0" eaLnBrk="1" latinLnBrk="0" hangingPunct="1">
              <a:spcBef>
                <a:spcPts val="667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2000" kern="1200">
                <a:solidFill>
                  <a:srgbClr val="020B13"/>
                </a:solidFill>
                <a:latin typeface="+mn-lt"/>
                <a:ea typeface="+mn-ea"/>
                <a:cs typeface="+mn-cs"/>
              </a:defRPr>
            </a:lvl3pPr>
            <a:lvl4pPr marL="719667" indent="-241300" algn="l" rtl="0" eaLnBrk="1" latinLnBrk="0" hangingPunct="1">
              <a:spcBef>
                <a:spcPts val="533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2000" kern="1200">
                <a:solidFill>
                  <a:srgbClr val="020B13"/>
                </a:solidFill>
                <a:latin typeface="+mn-lt"/>
                <a:ea typeface="+mn-ea"/>
                <a:cs typeface="+mn-cs"/>
              </a:defRPr>
            </a:lvl4pPr>
            <a:lvl5pPr marL="958850" indent="-239184" algn="l" rtl="0" eaLnBrk="1" latinLnBrk="0" hangingPunct="1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tabLst/>
              <a:defRPr kumimoji="0" sz="2000" kern="1200">
                <a:solidFill>
                  <a:srgbClr val="020B13"/>
                </a:solidFill>
                <a:latin typeface="+mn-lt"/>
                <a:ea typeface="+mn-ea"/>
                <a:cs typeface="+mn-cs"/>
              </a:defRPr>
            </a:lvl5pPr>
            <a:lvl6pPr marL="2194560" indent="-243840" algn="l" rtl="0" eaLnBrk="1" latinLnBrk="0" hangingPunct="1">
              <a:spcBef>
                <a:spcPts val="4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2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8400" indent="-243840" algn="l" rtl="0" eaLnBrk="1" latinLnBrk="0" hangingPunct="1">
              <a:spcBef>
                <a:spcPts val="4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2239" indent="-243840" algn="l" rtl="0" eaLnBrk="1" latinLnBrk="0" hangingPunct="1">
              <a:spcBef>
                <a:spcPts val="4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43840" algn="l" rtl="0" eaLnBrk="1" latinLnBrk="0" hangingPunct="1">
              <a:spcBef>
                <a:spcPts val="4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ts val="0"/>
              </a:spcBef>
            </a:pPr>
            <a:r>
              <a:rPr lang="en-US" dirty="0"/>
              <a:t>Build</a:t>
            </a:r>
          </a:p>
        </p:txBody>
      </p:sp>
      <p:sp>
        <p:nvSpPr>
          <p:cNvPr id="21" name="Google Shape;266;p38">
            <a:extLst>
              <a:ext uri="{FF2B5EF4-FFF2-40B4-BE49-F238E27FC236}">
                <a16:creationId xmlns:a16="http://schemas.microsoft.com/office/drawing/2014/main" id="{22D55ED3-0A4F-4170-8086-15F9C89BA2BB}"/>
              </a:ext>
            </a:extLst>
          </p:cNvPr>
          <p:cNvSpPr txBox="1">
            <a:spLocks/>
          </p:cNvSpPr>
          <p:nvPr/>
        </p:nvSpPr>
        <p:spPr>
          <a:xfrm>
            <a:off x="6666476" y="522496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34951" indent="-234951" algn="l" rtl="0" eaLnBrk="1" latinLnBrk="0" hangingPunct="1">
              <a:spcBef>
                <a:spcPts val="800"/>
              </a:spcBef>
              <a:buClr>
                <a:schemeClr val="accent1"/>
              </a:buClr>
              <a:buSzPct val="100000"/>
              <a:buFontTx/>
              <a:buNone/>
              <a:tabLst>
                <a:tab pos="234951" algn="l"/>
              </a:tabLst>
              <a:defRPr kumimoji="0" sz="2000" kern="1200">
                <a:solidFill>
                  <a:srgbClr val="020B13"/>
                </a:solidFill>
                <a:latin typeface="+mn-lt"/>
                <a:ea typeface="+mn-ea"/>
                <a:cs typeface="+mn-cs"/>
              </a:defRPr>
            </a:lvl1pPr>
            <a:lvl2pPr marL="239184" indent="-239184" algn="l" rtl="0" eaLnBrk="1" latinLnBrk="0" hangingPunct="1">
              <a:spcBef>
                <a:spcPts val="667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2000" kern="1200">
                <a:solidFill>
                  <a:srgbClr val="020B13"/>
                </a:solidFill>
                <a:latin typeface="+mn-lt"/>
                <a:ea typeface="+mn-ea"/>
                <a:cs typeface="+mn-cs"/>
              </a:defRPr>
            </a:lvl2pPr>
            <a:lvl3pPr marL="478366" indent="-239184" algn="l" rtl="0" eaLnBrk="1" latinLnBrk="0" hangingPunct="1">
              <a:spcBef>
                <a:spcPts val="667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2000" kern="1200">
                <a:solidFill>
                  <a:srgbClr val="020B13"/>
                </a:solidFill>
                <a:latin typeface="+mn-lt"/>
                <a:ea typeface="+mn-ea"/>
                <a:cs typeface="+mn-cs"/>
              </a:defRPr>
            </a:lvl3pPr>
            <a:lvl4pPr marL="719667" indent="-241300" algn="l" rtl="0" eaLnBrk="1" latinLnBrk="0" hangingPunct="1">
              <a:spcBef>
                <a:spcPts val="533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2000" kern="1200">
                <a:solidFill>
                  <a:srgbClr val="020B13"/>
                </a:solidFill>
                <a:latin typeface="+mn-lt"/>
                <a:ea typeface="+mn-ea"/>
                <a:cs typeface="+mn-cs"/>
              </a:defRPr>
            </a:lvl4pPr>
            <a:lvl5pPr marL="958850" indent="-239184" algn="l" rtl="0" eaLnBrk="1" latinLnBrk="0" hangingPunct="1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tabLst/>
              <a:defRPr kumimoji="0" sz="2000" kern="1200">
                <a:solidFill>
                  <a:srgbClr val="020B13"/>
                </a:solidFill>
                <a:latin typeface="+mn-lt"/>
                <a:ea typeface="+mn-ea"/>
                <a:cs typeface="+mn-cs"/>
              </a:defRPr>
            </a:lvl5pPr>
            <a:lvl6pPr marL="2194560" indent="-243840" algn="l" rtl="0" eaLnBrk="1" latinLnBrk="0" hangingPunct="1">
              <a:spcBef>
                <a:spcPts val="4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2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8400" indent="-243840" algn="l" rtl="0" eaLnBrk="1" latinLnBrk="0" hangingPunct="1">
              <a:spcBef>
                <a:spcPts val="4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2239" indent="-243840" algn="l" rtl="0" eaLnBrk="1" latinLnBrk="0" hangingPunct="1">
              <a:spcBef>
                <a:spcPts val="4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43840" algn="l" rtl="0" eaLnBrk="1" latinLnBrk="0" hangingPunct="1">
              <a:spcBef>
                <a:spcPts val="4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ts val="0"/>
              </a:spcBef>
            </a:pPr>
            <a:r>
              <a:rPr lang="en-US"/>
              <a:t>Review</a:t>
            </a:r>
            <a:endParaRPr lang="en-US" dirty="0"/>
          </a:p>
        </p:txBody>
      </p:sp>
      <p:sp>
        <p:nvSpPr>
          <p:cNvPr id="22" name="Google Shape;268;p38">
            <a:extLst>
              <a:ext uri="{FF2B5EF4-FFF2-40B4-BE49-F238E27FC236}">
                <a16:creationId xmlns:a16="http://schemas.microsoft.com/office/drawing/2014/main" id="{98316639-0DF7-4C35-A092-68DFE6990913}"/>
              </a:ext>
            </a:extLst>
          </p:cNvPr>
          <p:cNvSpPr txBox="1">
            <a:spLocks/>
          </p:cNvSpPr>
          <p:nvPr/>
        </p:nvSpPr>
        <p:spPr>
          <a:xfrm>
            <a:off x="3320676" y="522496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34951" indent="-234951" algn="l" rtl="0" eaLnBrk="1" latinLnBrk="0" hangingPunct="1">
              <a:spcBef>
                <a:spcPts val="800"/>
              </a:spcBef>
              <a:buClr>
                <a:schemeClr val="accent1"/>
              </a:buClr>
              <a:buSzPct val="100000"/>
              <a:buFontTx/>
              <a:buNone/>
              <a:tabLst>
                <a:tab pos="234951" algn="l"/>
              </a:tabLst>
              <a:defRPr kumimoji="0" sz="2000" kern="1200">
                <a:solidFill>
                  <a:srgbClr val="020B13"/>
                </a:solidFill>
                <a:latin typeface="+mn-lt"/>
                <a:ea typeface="+mn-ea"/>
                <a:cs typeface="+mn-cs"/>
              </a:defRPr>
            </a:lvl1pPr>
            <a:lvl2pPr marL="239184" indent="-239184" algn="l" rtl="0" eaLnBrk="1" latinLnBrk="0" hangingPunct="1">
              <a:spcBef>
                <a:spcPts val="667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2000" kern="1200">
                <a:solidFill>
                  <a:srgbClr val="020B13"/>
                </a:solidFill>
                <a:latin typeface="+mn-lt"/>
                <a:ea typeface="+mn-ea"/>
                <a:cs typeface="+mn-cs"/>
              </a:defRPr>
            </a:lvl2pPr>
            <a:lvl3pPr marL="478366" indent="-239184" algn="l" rtl="0" eaLnBrk="1" latinLnBrk="0" hangingPunct="1">
              <a:spcBef>
                <a:spcPts val="667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2000" kern="1200">
                <a:solidFill>
                  <a:srgbClr val="020B13"/>
                </a:solidFill>
                <a:latin typeface="+mn-lt"/>
                <a:ea typeface="+mn-ea"/>
                <a:cs typeface="+mn-cs"/>
              </a:defRPr>
            </a:lvl3pPr>
            <a:lvl4pPr marL="719667" indent="-241300" algn="l" rtl="0" eaLnBrk="1" latinLnBrk="0" hangingPunct="1">
              <a:spcBef>
                <a:spcPts val="533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2000" kern="1200">
                <a:solidFill>
                  <a:srgbClr val="020B13"/>
                </a:solidFill>
                <a:latin typeface="+mn-lt"/>
                <a:ea typeface="+mn-ea"/>
                <a:cs typeface="+mn-cs"/>
              </a:defRPr>
            </a:lvl4pPr>
            <a:lvl5pPr marL="958850" indent="-239184" algn="l" rtl="0" eaLnBrk="1" latinLnBrk="0" hangingPunct="1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tabLst/>
              <a:defRPr kumimoji="0" sz="2000" kern="1200">
                <a:solidFill>
                  <a:srgbClr val="020B13"/>
                </a:solidFill>
                <a:latin typeface="+mn-lt"/>
                <a:ea typeface="+mn-ea"/>
                <a:cs typeface="+mn-cs"/>
              </a:defRPr>
            </a:lvl5pPr>
            <a:lvl6pPr marL="2194560" indent="-243840" algn="l" rtl="0" eaLnBrk="1" latinLnBrk="0" hangingPunct="1">
              <a:spcBef>
                <a:spcPts val="4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2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8400" indent="-243840" algn="l" rtl="0" eaLnBrk="1" latinLnBrk="0" hangingPunct="1">
              <a:spcBef>
                <a:spcPts val="4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2239" indent="-243840" algn="l" rtl="0" eaLnBrk="1" latinLnBrk="0" hangingPunct="1">
              <a:spcBef>
                <a:spcPts val="4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43840" algn="l" rtl="0" eaLnBrk="1" latinLnBrk="0" hangingPunct="1">
              <a:spcBef>
                <a:spcPts val="4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ts val="0"/>
              </a:spcBef>
            </a:pPr>
            <a:r>
              <a:rPr lang="en-US"/>
              <a:t>Test</a:t>
            </a:r>
            <a:endParaRPr lang="en-US" dirty="0"/>
          </a:p>
        </p:txBody>
      </p:sp>
      <p:sp>
        <p:nvSpPr>
          <p:cNvPr id="23" name="Google Shape;270;p38">
            <a:extLst>
              <a:ext uri="{FF2B5EF4-FFF2-40B4-BE49-F238E27FC236}">
                <a16:creationId xmlns:a16="http://schemas.microsoft.com/office/drawing/2014/main" id="{170C9396-1F64-4555-976E-4ED4C42378DE}"/>
              </a:ext>
            </a:extLst>
          </p:cNvPr>
          <p:cNvSpPr txBox="1">
            <a:spLocks/>
          </p:cNvSpPr>
          <p:nvPr/>
        </p:nvSpPr>
        <p:spPr>
          <a:xfrm>
            <a:off x="4044126" y="280460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None/>
              <a:defRPr kumimoji="0" sz="2699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spcBef>
                <a:spcPts val="0"/>
              </a:spcBef>
              <a:spcAft>
                <a:spcPts val="0"/>
              </a:spcAft>
            </a:pPr>
            <a:r>
              <a:rPr lang="en" sz="4800" dirty="0"/>
              <a:t>01</a:t>
            </a:r>
          </a:p>
        </p:txBody>
      </p:sp>
      <p:sp>
        <p:nvSpPr>
          <p:cNvPr id="24" name="Google Shape;271;p38">
            <a:extLst>
              <a:ext uri="{FF2B5EF4-FFF2-40B4-BE49-F238E27FC236}">
                <a16:creationId xmlns:a16="http://schemas.microsoft.com/office/drawing/2014/main" id="{E1D1EDFA-1DAE-4C08-807E-C9357CCDA5B7}"/>
              </a:ext>
            </a:extLst>
          </p:cNvPr>
          <p:cNvSpPr txBox="1">
            <a:spLocks/>
          </p:cNvSpPr>
          <p:nvPr/>
        </p:nvSpPr>
        <p:spPr>
          <a:xfrm>
            <a:off x="7389926" y="280460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None/>
              <a:defRPr kumimoji="0" sz="2699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spcBef>
                <a:spcPts val="0"/>
              </a:spcBef>
              <a:spcAft>
                <a:spcPts val="0"/>
              </a:spcAft>
            </a:pPr>
            <a:r>
              <a:rPr lang="en" sz="4800" dirty="0"/>
              <a:t>02</a:t>
            </a:r>
          </a:p>
        </p:txBody>
      </p:sp>
      <p:sp>
        <p:nvSpPr>
          <p:cNvPr id="25" name="Google Shape;272;p38">
            <a:extLst>
              <a:ext uri="{FF2B5EF4-FFF2-40B4-BE49-F238E27FC236}">
                <a16:creationId xmlns:a16="http://schemas.microsoft.com/office/drawing/2014/main" id="{4168A0EA-CFE6-4C51-B7F3-04E5045E79C5}"/>
              </a:ext>
            </a:extLst>
          </p:cNvPr>
          <p:cNvSpPr txBox="1">
            <a:spLocks/>
          </p:cNvSpPr>
          <p:nvPr/>
        </p:nvSpPr>
        <p:spPr>
          <a:xfrm>
            <a:off x="4044176" y="458375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None/>
              <a:defRPr kumimoji="0" sz="2699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spcBef>
                <a:spcPts val="0"/>
              </a:spcBef>
              <a:spcAft>
                <a:spcPts val="0"/>
              </a:spcAft>
            </a:pPr>
            <a:r>
              <a:rPr lang="en" sz="4800" dirty="0"/>
              <a:t>03</a:t>
            </a:r>
          </a:p>
        </p:txBody>
      </p:sp>
      <p:sp>
        <p:nvSpPr>
          <p:cNvPr id="26" name="Google Shape;273;p38">
            <a:extLst>
              <a:ext uri="{FF2B5EF4-FFF2-40B4-BE49-F238E27FC236}">
                <a16:creationId xmlns:a16="http://schemas.microsoft.com/office/drawing/2014/main" id="{660B6266-0460-45F6-8313-C76B4B796787}"/>
              </a:ext>
            </a:extLst>
          </p:cNvPr>
          <p:cNvSpPr txBox="1">
            <a:spLocks/>
          </p:cNvSpPr>
          <p:nvPr/>
        </p:nvSpPr>
        <p:spPr>
          <a:xfrm>
            <a:off x="7389926" y="458375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None/>
              <a:defRPr kumimoji="0" sz="2699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spcBef>
                <a:spcPts val="0"/>
              </a:spcBef>
              <a:spcAft>
                <a:spcPts val="0"/>
              </a:spcAft>
            </a:pPr>
            <a:r>
              <a:rPr lang="en" sz="4800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73123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9F8C12-AC19-4D38-A829-B3E11378203A}"/>
              </a:ext>
            </a:extLst>
          </p:cNvPr>
          <p:cNvSpPr/>
          <p:nvPr/>
        </p:nvSpPr>
        <p:spPr>
          <a:xfrm>
            <a:off x="496039" y="856464"/>
            <a:ext cx="9189036" cy="42278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story sprint</a:t>
            </a:r>
            <a:endParaRPr lang="de-DE" dirty="0"/>
          </a:p>
        </p:txBody>
      </p:sp>
      <p:sp>
        <p:nvSpPr>
          <p:cNvPr id="8" name="Google Shape;291;p41">
            <a:extLst>
              <a:ext uri="{FF2B5EF4-FFF2-40B4-BE49-F238E27FC236}">
                <a16:creationId xmlns:a16="http://schemas.microsoft.com/office/drawing/2014/main" id="{BE01B359-7B63-41D3-A1C0-3CDD8D25E55E}"/>
              </a:ext>
            </a:extLst>
          </p:cNvPr>
          <p:cNvSpPr txBox="1">
            <a:spLocks/>
          </p:cNvSpPr>
          <p:nvPr/>
        </p:nvSpPr>
        <p:spPr>
          <a:xfrm>
            <a:off x="385648" y="1224136"/>
            <a:ext cx="5115925" cy="1125000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>
            <a:lvl1pPr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None/>
              <a:defRPr kumimoji="0" sz="2699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30200" defTabSz="9144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Dynamic Norms update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</a:p>
        </p:txBody>
      </p:sp>
      <p:sp>
        <p:nvSpPr>
          <p:cNvPr id="9" name="Google Shape;292;p41">
            <a:extLst>
              <a:ext uri="{FF2B5EF4-FFF2-40B4-BE49-F238E27FC236}">
                <a16:creationId xmlns:a16="http://schemas.microsoft.com/office/drawing/2014/main" id="{4E317859-AD9E-44D7-AA9C-31828550395E}"/>
              </a:ext>
            </a:extLst>
          </p:cNvPr>
          <p:cNvSpPr txBox="1">
            <a:spLocks/>
          </p:cNvSpPr>
          <p:nvPr/>
        </p:nvSpPr>
        <p:spPr>
          <a:xfrm>
            <a:off x="705099" y="2071936"/>
            <a:ext cx="8979976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34951" indent="-234951" algn="l" rtl="0" eaLnBrk="1" latinLnBrk="0" hangingPunct="1">
              <a:spcBef>
                <a:spcPts val="800"/>
              </a:spcBef>
              <a:buClr>
                <a:schemeClr val="accent1"/>
              </a:buClr>
              <a:buSzPct val="100000"/>
              <a:buFontTx/>
              <a:buNone/>
              <a:tabLst>
                <a:tab pos="234951" algn="l"/>
              </a:tabLst>
              <a:defRPr kumimoji="0" sz="2000" kern="1200">
                <a:solidFill>
                  <a:srgbClr val="020B13"/>
                </a:solidFill>
                <a:latin typeface="+mn-lt"/>
                <a:ea typeface="+mn-ea"/>
                <a:cs typeface="+mn-cs"/>
              </a:defRPr>
            </a:lvl1pPr>
            <a:lvl2pPr marL="239184" indent="-239184" algn="l" rtl="0" eaLnBrk="1" latinLnBrk="0" hangingPunct="1">
              <a:spcBef>
                <a:spcPts val="667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2000" kern="1200">
                <a:solidFill>
                  <a:srgbClr val="020B13"/>
                </a:solidFill>
                <a:latin typeface="+mn-lt"/>
                <a:ea typeface="+mn-ea"/>
                <a:cs typeface="+mn-cs"/>
              </a:defRPr>
            </a:lvl2pPr>
            <a:lvl3pPr marL="478366" indent="-239184" algn="l" rtl="0" eaLnBrk="1" latinLnBrk="0" hangingPunct="1">
              <a:spcBef>
                <a:spcPts val="667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2000" kern="1200">
                <a:solidFill>
                  <a:srgbClr val="020B13"/>
                </a:solidFill>
                <a:latin typeface="+mn-lt"/>
                <a:ea typeface="+mn-ea"/>
                <a:cs typeface="+mn-cs"/>
              </a:defRPr>
            </a:lvl3pPr>
            <a:lvl4pPr marL="719667" indent="-241300" algn="l" rtl="0" eaLnBrk="1" latinLnBrk="0" hangingPunct="1">
              <a:spcBef>
                <a:spcPts val="533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2000" kern="1200">
                <a:solidFill>
                  <a:srgbClr val="020B13"/>
                </a:solidFill>
                <a:latin typeface="+mn-lt"/>
                <a:ea typeface="+mn-ea"/>
                <a:cs typeface="+mn-cs"/>
              </a:defRPr>
            </a:lvl4pPr>
            <a:lvl5pPr marL="958850" indent="-239184" algn="l" rtl="0" eaLnBrk="1" latinLnBrk="0" hangingPunct="1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tabLst/>
              <a:defRPr kumimoji="0" sz="2000" kern="1200">
                <a:solidFill>
                  <a:srgbClr val="020B13"/>
                </a:solidFill>
                <a:latin typeface="+mn-lt"/>
                <a:ea typeface="+mn-ea"/>
                <a:cs typeface="+mn-cs"/>
              </a:defRPr>
            </a:lvl5pPr>
            <a:lvl6pPr marL="2194560" indent="-243840" algn="l" rtl="0" eaLnBrk="1" latinLnBrk="0" hangingPunct="1">
              <a:spcBef>
                <a:spcPts val="4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2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8400" indent="-243840" algn="l" rtl="0" eaLnBrk="1" latinLnBrk="0" hangingPunct="1">
              <a:spcBef>
                <a:spcPts val="4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2239" indent="-243840" algn="l" rtl="0" eaLnBrk="1" latinLnBrk="0" hangingPunct="1">
              <a:spcBef>
                <a:spcPts val="4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43840" algn="l" rtl="0" eaLnBrk="1" latinLnBrk="0" hangingPunct="1">
              <a:spcBef>
                <a:spcPts val="4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0"/>
              </a:spcBef>
            </a:pPr>
            <a:r>
              <a:rPr lang="en-US" dirty="0"/>
              <a:t>As a user I need a dynamic system update so I can  work on the different yet most updated files</a:t>
            </a:r>
          </a:p>
        </p:txBody>
      </p:sp>
      <p:sp>
        <p:nvSpPr>
          <p:cNvPr id="10" name="Google Shape;850;p72">
            <a:extLst>
              <a:ext uri="{FF2B5EF4-FFF2-40B4-BE49-F238E27FC236}">
                <a16:creationId xmlns:a16="http://schemas.microsoft.com/office/drawing/2014/main" id="{1C4EDCA6-A7E5-4B0E-A723-9E69C2929A83}"/>
              </a:ext>
            </a:extLst>
          </p:cNvPr>
          <p:cNvSpPr txBox="1">
            <a:spLocks/>
          </p:cNvSpPr>
          <p:nvPr/>
        </p:nvSpPr>
        <p:spPr>
          <a:xfrm>
            <a:off x="1125244" y="2504865"/>
            <a:ext cx="5246294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sz="2000" dirty="0">
              <a:solidFill>
                <a:schemeClr val="tx1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sz="2000" dirty="0">
              <a:solidFill>
                <a:schemeClr val="tx1"/>
              </a:solidFill>
              <a:uFill>
                <a:noFill/>
              </a:uFill>
            </a:endParaRPr>
          </a:p>
          <a:p>
            <a:pPr marL="457200" indent="-330200">
              <a:buSzPts val="16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  <a:uFill>
                  <a:noFill/>
                </a:uFill>
              </a:rPr>
              <a:t>Connect to the sharing point.</a:t>
            </a:r>
          </a:p>
          <a:p>
            <a:pPr marL="457200" indent="-317500">
              <a:buSzPts val="14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  <a:uFill>
                  <a:noFill/>
                </a:uFill>
              </a:rPr>
              <a:t>Loop through the different files stored in the sharing point.</a:t>
            </a:r>
          </a:p>
          <a:p>
            <a:pPr marL="457200" indent="-317500">
              <a:buSzPts val="14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  <a:uFill>
                  <a:noFill/>
                </a:uFill>
              </a:rPr>
              <a:t>Have access to the content of each file.</a:t>
            </a:r>
          </a:p>
          <a:p>
            <a:pPr marL="457200" indent="-317500">
              <a:buSzPts val="1400"/>
              <a:buFont typeface="Arial"/>
              <a:buChar char="●"/>
            </a:pPr>
            <a:endParaRPr lang="en-US" dirty="0"/>
          </a:p>
        </p:txBody>
      </p:sp>
      <p:sp>
        <p:nvSpPr>
          <p:cNvPr id="11" name="Google Shape;291;p41">
            <a:extLst>
              <a:ext uri="{FF2B5EF4-FFF2-40B4-BE49-F238E27FC236}">
                <a16:creationId xmlns:a16="http://schemas.microsoft.com/office/drawing/2014/main" id="{251EA0C1-FA97-43C8-9DB4-3EC89E7E2930}"/>
              </a:ext>
            </a:extLst>
          </p:cNvPr>
          <p:cNvSpPr txBox="1">
            <a:spLocks/>
          </p:cNvSpPr>
          <p:nvPr/>
        </p:nvSpPr>
        <p:spPr>
          <a:xfrm>
            <a:off x="-826559" y="2537202"/>
            <a:ext cx="5115925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Sprint backlog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12" name="Google Shape;352;p47">
            <a:extLst>
              <a:ext uri="{FF2B5EF4-FFF2-40B4-BE49-F238E27FC236}">
                <a16:creationId xmlns:a16="http://schemas.microsoft.com/office/drawing/2014/main" id="{F3C4CA42-C8F4-4B86-84C4-82B4440E78B0}"/>
              </a:ext>
            </a:extLst>
          </p:cNvPr>
          <p:cNvSpPr txBox="1"/>
          <p:nvPr/>
        </p:nvSpPr>
        <p:spPr>
          <a:xfrm>
            <a:off x="3077159" y="5165729"/>
            <a:ext cx="1212207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3" name="Google Shape;356;p47">
            <a:extLst>
              <a:ext uri="{FF2B5EF4-FFF2-40B4-BE49-F238E27FC236}">
                <a16:creationId xmlns:a16="http://schemas.microsoft.com/office/drawing/2014/main" id="{D62E4ED8-3402-4473-8445-723F8DBA89A4}"/>
              </a:ext>
            </a:extLst>
          </p:cNvPr>
          <p:cNvSpPr txBox="1"/>
          <p:nvPr/>
        </p:nvSpPr>
        <p:spPr>
          <a:xfrm>
            <a:off x="5052381" y="5054884"/>
            <a:ext cx="900148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Start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14" name="Google Shape;360;p47">
            <a:extLst>
              <a:ext uri="{FF2B5EF4-FFF2-40B4-BE49-F238E27FC236}">
                <a16:creationId xmlns:a16="http://schemas.microsoft.com/office/drawing/2014/main" id="{9376EC19-3ACA-4EC2-BF3C-0ACFEF3303E9}"/>
              </a:ext>
            </a:extLst>
          </p:cNvPr>
          <p:cNvCxnSpPr>
            <a:cxnSpLocks/>
          </p:cNvCxnSpPr>
          <p:nvPr/>
        </p:nvCxnSpPr>
        <p:spPr>
          <a:xfrm>
            <a:off x="4289366" y="5610014"/>
            <a:ext cx="5916791" cy="21447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64;p47">
            <a:extLst>
              <a:ext uri="{FF2B5EF4-FFF2-40B4-BE49-F238E27FC236}">
                <a16:creationId xmlns:a16="http://schemas.microsoft.com/office/drawing/2014/main" id="{4C377801-B667-4729-816F-43A9E1F8D0B0}"/>
              </a:ext>
            </a:extLst>
          </p:cNvPr>
          <p:cNvSpPr/>
          <p:nvPr/>
        </p:nvSpPr>
        <p:spPr>
          <a:xfrm>
            <a:off x="4289366" y="5426363"/>
            <a:ext cx="2426178" cy="359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65;p47">
            <a:extLst>
              <a:ext uri="{FF2B5EF4-FFF2-40B4-BE49-F238E27FC236}">
                <a16:creationId xmlns:a16="http://schemas.microsoft.com/office/drawing/2014/main" id="{8CC87AE9-3ACD-483B-8383-69F5B0D2A61F}"/>
              </a:ext>
            </a:extLst>
          </p:cNvPr>
          <p:cNvSpPr/>
          <p:nvPr/>
        </p:nvSpPr>
        <p:spPr>
          <a:xfrm>
            <a:off x="7779981" y="5433866"/>
            <a:ext cx="2426176" cy="351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20/05/2022</a:t>
            </a:r>
          </a:p>
        </p:txBody>
      </p:sp>
      <p:sp>
        <p:nvSpPr>
          <p:cNvPr id="19" name="Google Shape;349;p47">
            <a:extLst>
              <a:ext uri="{FF2B5EF4-FFF2-40B4-BE49-F238E27FC236}">
                <a16:creationId xmlns:a16="http://schemas.microsoft.com/office/drawing/2014/main" id="{0CB705FF-76E6-4ACF-BA19-A3015E37B6F9}"/>
              </a:ext>
            </a:extLst>
          </p:cNvPr>
          <p:cNvSpPr txBox="1">
            <a:spLocks/>
          </p:cNvSpPr>
          <p:nvPr/>
        </p:nvSpPr>
        <p:spPr>
          <a:xfrm>
            <a:off x="1411246" y="5293478"/>
            <a:ext cx="67722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/>
              <a:t>Schedule</a:t>
            </a:r>
          </a:p>
        </p:txBody>
      </p:sp>
      <p:sp>
        <p:nvSpPr>
          <p:cNvPr id="20" name="Google Shape;356;p47">
            <a:extLst>
              <a:ext uri="{FF2B5EF4-FFF2-40B4-BE49-F238E27FC236}">
                <a16:creationId xmlns:a16="http://schemas.microsoft.com/office/drawing/2014/main" id="{A1D4767A-CD12-4289-AE65-2EB0CCFBF0DA}"/>
              </a:ext>
            </a:extLst>
          </p:cNvPr>
          <p:cNvSpPr txBox="1"/>
          <p:nvPr/>
        </p:nvSpPr>
        <p:spPr>
          <a:xfrm>
            <a:off x="8025866" y="5057604"/>
            <a:ext cx="1934406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End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2" name="Google Shape;350;p47">
            <a:extLst>
              <a:ext uri="{FF2B5EF4-FFF2-40B4-BE49-F238E27FC236}">
                <a16:creationId xmlns:a16="http://schemas.microsoft.com/office/drawing/2014/main" id="{648DBA5B-C64C-4EB9-8495-E32EA12DBA20}"/>
              </a:ext>
            </a:extLst>
          </p:cNvPr>
          <p:cNvSpPr/>
          <p:nvPr/>
        </p:nvSpPr>
        <p:spPr>
          <a:xfrm>
            <a:off x="4661601" y="5452040"/>
            <a:ext cx="1926404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06/05/2022</a:t>
            </a:r>
            <a:endParaRPr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0347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9F8C12-AC19-4D38-A829-B3E11378203A}"/>
              </a:ext>
            </a:extLst>
          </p:cNvPr>
          <p:cNvSpPr/>
          <p:nvPr/>
        </p:nvSpPr>
        <p:spPr>
          <a:xfrm>
            <a:off x="496039" y="856464"/>
            <a:ext cx="9189036" cy="42278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story sprint</a:t>
            </a:r>
            <a:endParaRPr lang="de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269F5F-E45C-43C4-A7E7-BA23CE0AEC81}"/>
              </a:ext>
            </a:extLst>
          </p:cNvPr>
          <p:cNvSpPr txBox="1"/>
          <p:nvPr/>
        </p:nvSpPr>
        <p:spPr>
          <a:xfrm>
            <a:off x="11766099" y="5808122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Google Shape;291;p41">
            <a:extLst>
              <a:ext uri="{FF2B5EF4-FFF2-40B4-BE49-F238E27FC236}">
                <a16:creationId xmlns:a16="http://schemas.microsoft.com/office/drawing/2014/main" id="{0F2CB07D-A902-40C8-AD25-24221B641F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926" y="1080478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Creation of a smart search engine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18" name="Google Shape;292;p41">
            <a:extLst>
              <a:ext uri="{FF2B5EF4-FFF2-40B4-BE49-F238E27FC236}">
                <a16:creationId xmlns:a16="http://schemas.microsoft.com/office/drawing/2014/main" id="{10F9055E-E25B-441B-850F-B25590C61DF4}"/>
              </a:ext>
            </a:extLst>
          </p:cNvPr>
          <p:cNvSpPr txBox="1">
            <a:spLocks/>
          </p:cNvSpPr>
          <p:nvPr/>
        </p:nvSpPr>
        <p:spPr>
          <a:xfrm>
            <a:off x="777575" y="1990331"/>
            <a:ext cx="8689691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34951" indent="-234951" algn="l" rtl="0" eaLnBrk="1" latinLnBrk="0" hangingPunct="1">
              <a:spcBef>
                <a:spcPts val="800"/>
              </a:spcBef>
              <a:buClr>
                <a:schemeClr val="accent1"/>
              </a:buClr>
              <a:buSzPct val="100000"/>
              <a:buFontTx/>
              <a:buNone/>
              <a:tabLst>
                <a:tab pos="234951" algn="l"/>
              </a:tabLst>
              <a:defRPr kumimoji="0" sz="2000" kern="1200">
                <a:solidFill>
                  <a:srgbClr val="020B13"/>
                </a:solidFill>
                <a:latin typeface="+mn-lt"/>
                <a:ea typeface="+mn-ea"/>
                <a:cs typeface="+mn-cs"/>
              </a:defRPr>
            </a:lvl1pPr>
            <a:lvl2pPr marL="239184" indent="-239184" algn="l" rtl="0" eaLnBrk="1" latinLnBrk="0" hangingPunct="1">
              <a:spcBef>
                <a:spcPts val="667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2000" kern="1200">
                <a:solidFill>
                  <a:srgbClr val="020B13"/>
                </a:solidFill>
                <a:latin typeface="+mn-lt"/>
                <a:ea typeface="+mn-ea"/>
                <a:cs typeface="+mn-cs"/>
              </a:defRPr>
            </a:lvl2pPr>
            <a:lvl3pPr marL="478366" indent="-239184" algn="l" rtl="0" eaLnBrk="1" latinLnBrk="0" hangingPunct="1">
              <a:spcBef>
                <a:spcPts val="667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2000" kern="1200">
                <a:solidFill>
                  <a:srgbClr val="020B13"/>
                </a:solidFill>
                <a:latin typeface="+mn-lt"/>
                <a:ea typeface="+mn-ea"/>
                <a:cs typeface="+mn-cs"/>
              </a:defRPr>
            </a:lvl3pPr>
            <a:lvl4pPr marL="719667" indent="-241300" algn="l" rtl="0" eaLnBrk="1" latinLnBrk="0" hangingPunct="1">
              <a:spcBef>
                <a:spcPts val="533"/>
              </a:spcBef>
              <a:buClr>
                <a:schemeClr val="accent1"/>
              </a:buClr>
              <a:buSzPct val="100000"/>
              <a:buFont typeface="Arial"/>
              <a:buChar char="•"/>
              <a:tabLst>
                <a:tab pos="234951" algn="l"/>
              </a:tabLst>
              <a:defRPr kumimoji="0" sz="2000" kern="1200">
                <a:solidFill>
                  <a:srgbClr val="020B13"/>
                </a:solidFill>
                <a:latin typeface="+mn-lt"/>
                <a:ea typeface="+mn-ea"/>
                <a:cs typeface="+mn-cs"/>
              </a:defRPr>
            </a:lvl4pPr>
            <a:lvl5pPr marL="958850" indent="-239184" algn="l" rtl="0" eaLnBrk="1" latinLnBrk="0" hangingPunct="1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tabLst/>
              <a:defRPr kumimoji="0" sz="2000" kern="1200">
                <a:solidFill>
                  <a:srgbClr val="020B13"/>
                </a:solidFill>
                <a:latin typeface="+mn-lt"/>
                <a:ea typeface="+mn-ea"/>
                <a:cs typeface="+mn-cs"/>
              </a:defRPr>
            </a:lvl5pPr>
            <a:lvl6pPr marL="2194560" indent="-243840" algn="l" rtl="0" eaLnBrk="1" latinLnBrk="0" hangingPunct="1">
              <a:spcBef>
                <a:spcPts val="4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2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8400" indent="-243840" algn="l" rtl="0" eaLnBrk="1" latinLnBrk="0" hangingPunct="1">
              <a:spcBef>
                <a:spcPts val="4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2239" indent="-243840" algn="l" rtl="0" eaLnBrk="1" latinLnBrk="0" hangingPunct="1">
              <a:spcBef>
                <a:spcPts val="4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43840" algn="l" rtl="0" eaLnBrk="1" latinLnBrk="0" hangingPunct="1">
              <a:spcBef>
                <a:spcPts val="4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0"/>
              </a:spcBef>
            </a:pPr>
            <a:r>
              <a:rPr lang="en-US"/>
              <a:t>As a user I need a smart search engine so I can  work on the different yet most updated files on the sharing point</a:t>
            </a:r>
            <a:endParaRPr lang="en-US" dirty="0"/>
          </a:p>
        </p:txBody>
      </p:sp>
      <p:sp>
        <p:nvSpPr>
          <p:cNvPr id="21" name="Google Shape;850;p72">
            <a:extLst>
              <a:ext uri="{FF2B5EF4-FFF2-40B4-BE49-F238E27FC236}">
                <a16:creationId xmlns:a16="http://schemas.microsoft.com/office/drawing/2014/main" id="{1A02668E-CE5D-4E41-918A-73058D21AADA}"/>
              </a:ext>
            </a:extLst>
          </p:cNvPr>
          <p:cNvSpPr txBox="1">
            <a:spLocks/>
          </p:cNvSpPr>
          <p:nvPr/>
        </p:nvSpPr>
        <p:spPr>
          <a:xfrm>
            <a:off x="913041" y="2218216"/>
            <a:ext cx="5160300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indent="-330200">
              <a:buSzPts val="16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  <a:uFill>
                  <a:noFill/>
                </a:uFill>
              </a:rPr>
              <a:t>Specify different treatment for every file format ( PDF, Excel , Word).</a:t>
            </a:r>
          </a:p>
          <a:p>
            <a:pPr marL="457200" indent="-330200">
              <a:buSzPts val="16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  <a:uFill>
                  <a:noFill/>
                </a:uFill>
              </a:rPr>
              <a:t>Search for an input within the files.</a:t>
            </a:r>
          </a:p>
          <a:p>
            <a:pPr marL="457200" indent="-317500">
              <a:buSzPts val="14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  <a:uFill>
                  <a:noFill/>
                </a:uFill>
              </a:rPr>
              <a:t>Apply text mining to the text and search for the optimal matching files.</a:t>
            </a:r>
          </a:p>
          <a:p>
            <a:pPr marL="457200" indent="-317500">
              <a:buSzPts val="14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  <a:uFill>
                  <a:noFill/>
                </a:uFill>
              </a:rPr>
              <a:t>Return the exact location and heading of the input.</a:t>
            </a:r>
          </a:p>
          <a:p>
            <a:pPr marL="457200" indent="-317500">
              <a:buSzPts val="14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  <a:uFill>
                  <a:noFill/>
                </a:uFill>
              </a:rPr>
              <a:t>Display the file from the sharing point.</a:t>
            </a:r>
          </a:p>
          <a:p>
            <a:pPr marL="457200" indent="-317500">
              <a:buSzPts val="1400"/>
              <a:buFont typeface="Arial"/>
              <a:buChar char="●"/>
            </a:pPr>
            <a:endParaRPr lang="en-US" dirty="0"/>
          </a:p>
        </p:txBody>
      </p:sp>
      <p:sp>
        <p:nvSpPr>
          <p:cNvPr id="23" name="Google Shape;291;p41">
            <a:extLst>
              <a:ext uri="{FF2B5EF4-FFF2-40B4-BE49-F238E27FC236}">
                <a16:creationId xmlns:a16="http://schemas.microsoft.com/office/drawing/2014/main" id="{E9C65377-D181-4426-8DA1-91E1682109EC}"/>
              </a:ext>
            </a:extLst>
          </p:cNvPr>
          <p:cNvSpPr txBox="1">
            <a:spLocks/>
          </p:cNvSpPr>
          <p:nvPr/>
        </p:nvSpPr>
        <p:spPr>
          <a:xfrm>
            <a:off x="-628284" y="2380394"/>
            <a:ext cx="51543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SzPts val="1600"/>
            </a:pPr>
            <a:r>
              <a:rPr lang="en-US" sz="2400" dirty="0">
                <a:solidFill>
                  <a:schemeClr val="hlink"/>
                </a:solidFill>
                <a:uFill>
                  <a:noFill/>
                </a:uFill>
              </a:rPr>
              <a:t>Sprint backlog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24" name="Google Shape;352;p47">
            <a:extLst>
              <a:ext uri="{FF2B5EF4-FFF2-40B4-BE49-F238E27FC236}">
                <a16:creationId xmlns:a16="http://schemas.microsoft.com/office/drawing/2014/main" id="{78B83F7C-3895-4669-976C-1E8D1806A4FA}"/>
              </a:ext>
            </a:extLst>
          </p:cNvPr>
          <p:cNvSpPr txBox="1"/>
          <p:nvPr/>
        </p:nvSpPr>
        <p:spPr>
          <a:xfrm>
            <a:off x="3639808" y="4491521"/>
            <a:ext cx="1212207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5" name="Google Shape;356;p47">
            <a:extLst>
              <a:ext uri="{FF2B5EF4-FFF2-40B4-BE49-F238E27FC236}">
                <a16:creationId xmlns:a16="http://schemas.microsoft.com/office/drawing/2014/main" id="{A7B67477-3071-4F9A-AB3A-4F66E38B8413}"/>
              </a:ext>
            </a:extLst>
          </p:cNvPr>
          <p:cNvSpPr txBox="1"/>
          <p:nvPr/>
        </p:nvSpPr>
        <p:spPr>
          <a:xfrm>
            <a:off x="6118803" y="5364299"/>
            <a:ext cx="142314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Start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26" name="Google Shape;360;p47">
            <a:extLst>
              <a:ext uri="{FF2B5EF4-FFF2-40B4-BE49-F238E27FC236}">
                <a16:creationId xmlns:a16="http://schemas.microsoft.com/office/drawing/2014/main" id="{2436B20F-906F-4F9E-BD52-64F8D84A4607}"/>
              </a:ext>
            </a:extLst>
          </p:cNvPr>
          <p:cNvCxnSpPr>
            <a:cxnSpLocks/>
            <a:stCxn id="28" idx="1"/>
          </p:cNvCxnSpPr>
          <p:nvPr/>
        </p:nvCxnSpPr>
        <p:spPr>
          <a:xfrm>
            <a:off x="5449456" y="5921436"/>
            <a:ext cx="5735780" cy="25677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364;p47">
            <a:extLst>
              <a:ext uri="{FF2B5EF4-FFF2-40B4-BE49-F238E27FC236}">
                <a16:creationId xmlns:a16="http://schemas.microsoft.com/office/drawing/2014/main" id="{3FB54393-8D7E-4273-BBE9-0219BD28EB91}"/>
              </a:ext>
            </a:extLst>
          </p:cNvPr>
          <p:cNvSpPr/>
          <p:nvPr/>
        </p:nvSpPr>
        <p:spPr>
          <a:xfrm>
            <a:off x="5449456" y="5741736"/>
            <a:ext cx="2402084" cy="359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65;p47">
            <a:extLst>
              <a:ext uri="{FF2B5EF4-FFF2-40B4-BE49-F238E27FC236}">
                <a16:creationId xmlns:a16="http://schemas.microsoft.com/office/drawing/2014/main" id="{4DB5559B-A573-4CC2-A802-61E2AA378C79}"/>
              </a:ext>
            </a:extLst>
          </p:cNvPr>
          <p:cNvSpPr/>
          <p:nvPr/>
        </p:nvSpPr>
        <p:spPr>
          <a:xfrm>
            <a:off x="8783154" y="5749239"/>
            <a:ext cx="2402082" cy="351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03/06/2022</a:t>
            </a:r>
          </a:p>
        </p:txBody>
      </p:sp>
      <p:sp>
        <p:nvSpPr>
          <p:cNvPr id="30" name="Google Shape;349;p47">
            <a:extLst>
              <a:ext uri="{FF2B5EF4-FFF2-40B4-BE49-F238E27FC236}">
                <a16:creationId xmlns:a16="http://schemas.microsoft.com/office/drawing/2014/main" id="{CDEB6557-50FB-42D1-A666-E0E793C265BE}"/>
              </a:ext>
            </a:extLst>
          </p:cNvPr>
          <p:cNvSpPr txBox="1">
            <a:spLocks/>
          </p:cNvSpPr>
          <p:nvPr/>
        </p:nvSpPr>
        <p:spPr>
          <a:xfrm>
            <a:off x="2958287" y="5606443"/>
            <a:ext cx="67722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/>
              <a:t>Schedule</a:t>
            </a:r>
          </a:p>
        </p:txBody>
      </p:sp>
      <p:sp>
        <p:nvSpPr>
          <p:cNvPr id="31" name="Google Shape;356;p47">
            <a:extLst>
              <a:ext uri="{FF2B5EF4-FFF2-40B4-BE49-F238E27FC236}">
                <a16:creationId xmlns:a16="http://schemas.microsoft.com/office/drawing/2014/main" id="{1B3B86CF-2B48-49C4-83B7-FBD197DF30E1}"/>
              </a:ext>
            </a:extLst>
          </p:cNvPr>
          <p:cNvSpPr txBox="1"/>
          <p:nvPr/>
        </p:nvSpPr>
        <p:spPr>
          <a:xfrm>
            <a:off x="8455035" y="5370161"/>
            <a:ext cx="3058319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  <a:latin typeface="Vidaloka"/>
                <a:ea typeface="Vidaloka"/>
                <a:cs typeface="Vidaloka"/>
                <a:sym typeface="Vidaloka"/>
              </a:rPr>
              <a:t>End</a:t>
            </a:r>
            <a:endParaRPr sz="2000" dirty="0">
              <a:solidFill>
                <a:schemeClr val="accent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3" name="Google Shape;350;p47">
            <a:extLst>
              <a:ext uri="{FF2B5EF4-FFF2-40B4-BE49-F238E27FC236}">
                <a16:creationId xmlns:a16="http://schemas.microsoft.com/office/drawing/2014/main" id="{ABB050AE-46F3-4486-9A36-5D77ABB96A54}"/>
              </a:ext>
            </a:extLst>
          </p:cNvPr>
          <p:cNvSpPr/>
          <p:nvPr/>
        </p:nvSpPr>
        <p:spPr>
          <a:xfrm>
            <a:off x="5787781" y="5767413"/>
            <a:ext cx="1907273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20/05/2022</a:t>
            </a:r>
            <a:endParaRPr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6737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9F8C12-AC19-4D38-A829-B3E11378203A}"/>
              </a:ext>
            </a:extLst>
          </p:cNvPr>
          <p:cNvSpPr/>
          <p:nvPr/>
        </p:nvSpPr>
        <p:spPr>
          <a:xfrm>
            <a:off x="496039" y="856464"/>
            <a:ext cx="9189036" cy="42278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Screenshots of progress</a:t>
            </a:r>
          </a:p>
        </p:txBody>
      </p:sp>
    </p:spTree>
    <p:extLst>
      <p:ext uri="{BB962C8B-B14F-4D97-AF65-F5344CB8AC3E}">
        <p14:creationId xmlns:p14="http://schemas.microsoft.com/office/powerpoint/2010/main" val="10798966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" val="Standard Red"/>
  <p:tag name="ISFOXDOCUMENTCLASSIFICATIONVERSION" val="1"/>
  <p:tag name="ISFOXLABELINGONTITLEPAGESET" val="True"/>
  <p:tag name="ISFOXPRESENTATIONISLABELED" val="Internal: All rights reserved. Distribution within DRÄXLMAIER Group, customer and partners."/>
  <p:tag name="A71660D270C64F5BBB8F27F5E85BE6370" val="DOMFGDVB\KF00032020;d4c75f49-f1ee-485c-aa75-2c54e2ab5223;Internal;2019-05-06T15:12:54;;DRX|"/>
  <p:tag name="A71660D270C64F5BBB8F27F5E85BE630" val="1"/>
  <p:tag name="THINKCELLPRESENTATIONDONOTDELETE" val="&lt;?xml version=&quot;1.0&quot; encoding=&quot;UTF-16&quot; standalone=&quot;yes&quot;?&gt;&lt;root reqver=&quot;24162&quot;&gt;&lt;version val=&quot;2707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3&quot;&gt;&lt;elem m_fUsage=&quot;2.53899999999999970157E+00&quot;&gt;&lt;m_msothmcolidx val=&quot;0&quot;/&gt;&lt;m_rgb r=&quot;66&quot; g=&quot;C1&quot; b=&quot;CD&quot;/&gt;&lt;m_nBrightness tagver0=&quot;26206&quot; tagname0=&quot;m_nBrightnessUNRECOGNIZED&quot; val=&quot;0&quot;/&gt;&lt;/elem&gt;&lt;elem m_fUsage=&quot;9.00000000000000022204E-01&quot;&gt;&lt;m_msothmcolidx val=&quot;0&quot;/&gt;&lt;m_rgb r=&quot;2E&quot; g=&quot;68&quot; b=&quot;84&quot;/&gt;&lt;m_nBrightness tagver0=&quot;26206&quot; tagname0=&quot;m_nBrightnessUNRECOGNIZED&quot; val=&quot;0&quot;/&gt;&lt;/elem&gt;&lt;elem m_fUsage=&quot;6.56100000000000127542E-01&quot;&gt;&lt;m_msothmcolidx val=&quot;0&quot;/&gt;&lt;m_rgb r=&quot;33&quot; g=&quot;AC&quot; b=&quot;BD&quot;/&gt;&lt;m_nBrightness tagver0=&quot;26206&quot; tagname0=&quot;m_nBrightnessUNRECOGNIZED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  <p:tag name="ISFOXLABELUSERINTERACTION" val="True"/>
  <p:tag name="ISFOXOLDCLASSIFICATIONID" val="00000000-0000-0000-0000-000000000000"/>
  <p:tag name="ISFOXCLASSIFICATIONID" val="d4c75f49-f1ee-485c-aa75-2c54e2ab5223"/>
  <p:tag name="ISFOXCLASSIFICATIONNAME" val="Internal"/>
  <p:tag name="ISFOXPREFIX" val="DRX"/>
  <p:tag name="ISFOXSHOWCLASSIFICATIONREQUESTDIALOG" val="False"/>
  <p:tag name="ISFOXCLASSIFICATIONINKEYWORDS" val="Internal"/>
  <p:tag name="ISFOXDOVERSIONINGONSAV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t5VjPjqTWGdGIzueSeMi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Logo;"/>
  <p:tag name="MIO_USER_INPUT_OPTIONAL" val=" "/>
  <p:tag name="MIO_USER_INPUT_FIXED" val=" 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im;"/>
  <p:tag name="MIO_USER_INPUT_OPTIONAL" val=" "/>
  <p:tag name="MIO_USER_INPUT_FIXED" val=" 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Linie;"/>
  <p:tag name="MIO_USER_INPUT_OPTIONAL" val=" "/>
  <p:tag name="MIO_USER_INPUT_FIXED" val=" 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nk">
  <a:themeElements>
    <a:clrScheme name="DRX 3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7AC"/>
      </a:accent1>
      <a:accent2>
        <a:srgbClr val="888E95"/>
      </a:accent2>
      <a:accent3>
        <a:srgbClr val="F8DA00"/>
      </a:accent3>
      <a:accent4>
        <a:srgbClr val="F28B00"/>
      </a:accent4>
      <a:accent5>
        <a:srgbClr val="E72D34"/>
      </a:accent5>
      <a:accent6>
        <a:srgbClr val="5EB342"/>
      </a:accent6>
      <a:hlink>
        <a:srgbClr val="0097AC"/>
      </a:hlink>
      <a:folHlink>
        <a:srgbClr val="888E95"/>
      </a:folHlink>
    </a:clrScheme>
    <a:fontScheme name="DR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RX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988F6C8-1018-43F7-BD10-6218D2AF03B8}" vid="{B843CD4D-B0C7-438B-90DC-FC42FA16D3CC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2068</TotalTime>
  <Words>303</Words>
  <Application>Microsoft Office PowerPoint</Application>
  <PresentationFormat>Custom</PresentationFormat>
  <Paragraphs>73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Montserrat</vt:lpstr>
      <vt:lpstr>Montserrat Medium</vt:lpstr>
      <vt:lpstr>Vidaloka</vt:lpstr>
      <vt:lpstr>Wingdings 3</vt:lpstr>
      <vt:lpstr>blank</vt:lpstr>
      <vt:lpstr>think-cell Folie</vt:lpstr>
      <vt:lpstr>PowerPoint Presentation</vt:lpstr>
      <vt:lpstr>Used Methodology : Scrum</vt:lpstr>
      <vt:lpstr>PowerPoint Presentation</vt:lpstr>
      <vt:lpstr>Main stages of every Sprint </vt:lpstr>
      <vt:lpstr>PowerPoint Presentation</vt:lpstr>
      <vt:lpstr>Creation of a smart search engine</vt:lpstr>
      <vt:lpstr>PowerPoint Presentation</vt:lpstr>
    </vt:vector>
  </TitlesOfParts>
  <Company>DRAEXLMAIER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Klimas Felix EW</dc:creator>
  <cp:keywords>Internal;</cp:keywords>
  <cp:lastModifiedBy>Samar JBERI</cp:lastModifiedBy>
  <cp:revision>463</cp:revision>
  <cp:lastPrinted>2014-06-27T08:45:54Z</cp:lastPrinted>
  <dcterms:created xsi:type="dcterms:W3CDTF">2019-05-06T09:29:12Z</dcterms:created>
  <dcterms:modified xsi:type="dcterms:W3CDTF">2022-04-30T13:56:46Z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71660d270c64f5bbb8f27ffa23">
    <vt:bool>false</vt:bool>
  </property>
  <property fmtid="{D5CDD505-2E9C-101B-9397-08002B2CF9AE}" pid="3" name="MSIP_Label_3d921970-61b0-4443-b2b0-d966ab82c5d1_Enabled">
    <vt:lpwstr>true</vt:lpwstr>
  </property>
  <property fmtid="{D5CDD505-2E9C-101B-9397-08002B2CF9AE}" pid="4" name="MSIP_Label_3d921970-61b0-4443-b2b0-d966ab82c5d1_SetDate">
    <vt:lpwstr>2022-03-24T14:38:43Z</vt:lpwstr>
  </property>
  <property fmtid="{D5CDD505-2E9C-101B-9397-08002B2CF9AE}" pid="5" name="MSIP_Label_3d921970-61b0-4443-b2b0-d966ab82c5d1_Method">
    <vt:lpwstr>Standard</vt:lpwstr>
  </property>
  <property fmtid="{D5CDD505-2E9C-101B-9397-08002B2CF9AE}" pid="6" name="MSIP_Label_3d921970-61b0-4443-b2b0-d966ab82c5d1_Name">
    <vt:lpwstr>Internal</vt:lpwstr>
  </property>
  <property fmtid="{D5CDD505-2E9C-101B-9397-08002B2CF9AE}" pid="7" name="MSIP_Label_3d921970-61b0-4443-b2b0-d966ab82c5d1_SiteId">
    <vt:lpwstr>492ac175-0fcd-4d6c-8fde-e15c70d1986b</vt:lpwstr>
  </property>
  <property fmtid="{D5CDD505-2E9C-101B-9397-08002B2CF9AE}" pid="8" name="MSIP_Label_3d921970-61b0-4443-b2b0-d966ab82c5d1_ActionId">
    <vt:lpwstr>d4f6791b-9085-42e4-8021-57018ef6d174</vt:lpwstr>
  </property>
  <property fmtid="{D5CDD505-2E9C-101B-9397-08002B2CF9AE}" pid="9" name="MSIP_Label_3d921970-61b0-4443-b2b0-d966ab82c5d1_ContentBits">
    <vt:lpwstr>2</vt:lpwstr>
  </property>
  <property fmtid="{D5CDD505-2E9C-101B-9397-08002B2CF9AE}" pid="10" name="Classification">
    <vt:lpwstr>Internal</vt:lpwstr>
  </property>
</Properties>
</file>