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omfortaa" panose="020B0604020202020204" charset="0"/>
      <p:regular r:id="rId12"/>
      <p:bold r:id="rId13"/>
    </p:embeddedFont>
    <p:embeddedFont>
      <p:font typeface="Comfortaa Light" panose="020B0604020202020204" charset="0"/>
      <p:regular r:id="rId14"/>
      <p:bold r:id="rId15"/>
    </p:embeddedFon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Lobster" panose="00000500000000000000" pitchFamily="2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66667" autoAdjust="0"/>
  </p:normalViewPr>
  <p:slideViewPr>
    <p:cSldViewPr snapToGrid="0">
      <p:cViewPr varScale="1">
        <p:scale>
          <a:sx n="72" d="100"/>
          <a:sy n="72" d="100"/>
        </p:scale>
        <p:origin x="1733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a6762a23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a6762a23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</a:rPr>
              <a:t> aimed at software developers and teams working on application development, Telerik’s tools are designed to save time and provide high-quality, responsive, and modern designs.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</a:rPr>
              <a:t>Progress Software Corporation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תאגידים</a:t>
            </a:r>
            <a:r>
              <a:rPr lang="en-GB" dirty="0">
                <a:solidFill>
                  <a:schemeClr val="dk1"/>
                </a:solidFill>
              </a:rPr>
              <a:t> is a global software company that provides tools, platforms, and solutions for businesses to build, deploy, and manage applications and digital experiences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</a:rPr>
              <a:t>Kendo UI: </a:t>
            </a:r>
            <a:r>
              <a:rPr lang="en-GB" dirty="0">
                <a:solidFill>
                  <a:schemeClr val="dk1"/>
                </a:solidFill>
              </a:rPr>
              <a:t>A flagship product </a:t>
            </a:r>
            <a:r>
              <a:rPr lang="en-GB" dirty="0" err="1">
                <a:solidFill>
                  <a:schemeClr val="dk1"/>
                </a:solidFill>
              </a:rPr>
              <a:t>מוצר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דגל</a:t>
            </a:r>
            <a:r>
              <a:rPr lang="en-GB" dirty="0">
                <a:solidFill>
                  <a:schemeClr val="dk1"/>
                </a:solidFill>
              </a:rPr>
              <a:t> focused on delivering JavaScript-based UI components for frameworks like Angular, React, and Vue.</a:t>
            </a:r>
            <a:r>
              <a:rPr lang="he-IL" dirty="0">
                <a:solidFill>
                  <a:schemeClr val="dk1"/>
                </a:solidFill>
              </a:rPr>
              <a:t> מספקת ממשק משתמש המבוסס על </a:t>
            </a:r>
            <a:r>
              <a:rPr lang="he-IL" dirty="0" err="1">
                <a:solidFill>
                  <a:schemeClr val="dk1"/>
                </a:solidFill>
              </a:rPr>
              <a:t>גאפה</a:t>
            </a:r>
            <a:r>
              <a:rPr lang="he-IL" dirty="0">
                <a:solidFill>
                  <a:schemeClr val="dk1"/>
                </a:solidFill>
              </a:rPr>
              <a:t> סקריפט </a:t>
            </a:r>
            <a:r>
              <a:rPr lang="he-IL" dirty="0" err="1">
                <a:solidFill>
                  <a:schemeClr val="dk1"/>
                </a:solidFill>
              </a:rPr>
              <a:t>לפרימורקים</a:t>
            </a:r>
            <a:r>
              <a:rPr lang="he-IL" dirty="0">
                <a:solidFill>
                  <a:schemeClr val="dk1"/>
                </a:solidFill>
              </a:rPr>
              <a:t> כמו </a:t>
            </a:r>
            <a:r>
              <a:rPr lang="he-IL" dirty="0" err="1">
                <a:solidFill>
                  <a:schemeClr val="dk1"/>
                </a:solidFill>
              </a:rPr>
              <a:t>אנגולאר</a:t>
            </a:r>
            <a:r>
              <a:rPr lang="he-IL" dirty="0">
                <a:solidFill>
                  <a:schemeClr val="dk1"/>
                </a:solidFill>
              </a:rPr>
              <a:t> </a:t>
            </a:r>
            <a:r>
              <a:rPr lang="he-IL" dirty="0" err="1">
                <a:solidFill>
                  <a:schemeClr val="dk1"/>
                </a:solidFill>
              </a:rPr>
              <a:t>וריאקט</a:t>
            </a:r>
            <a:r>
              <a:rPr lang="he-IL" dirty="0">
                <a:solidFill>
                  <a:schemeClr val="dk1"/>
                </a:solidFill>
              </a:rPr>
              <a:t> 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</a:rPr>
              <a:t>Angular: </a:t>
            </a:r>
            <a:r>
              <a:rPr lang="en-GB" dirty="0">
                <a:solidFill>
                  <a:schemeClr val="dk1"/>
                </a:solidFill>
              </a:rPr>
              <a:t>is a popular open source web application framework developed by google and community of individual (</a:t>
            </a:r>
            <a:r>
              <a:rPr lang="en-GB" dirty="0" err="1">
                <a:solidFill>
                  <a:schemeClr val="dk1"/>
                </a:solidFill>
              </a:rPr>
              <a:t>אִיש</a:t>
            </a:r>
            <a:r>
              <a:rPr lang="en-GB" dirty="0">
                <a:solidFill>
                  <a:schemeClr val="dk1"/>
                </a:solidFill>
              </a:rPr>
              <a:t>ִׁי) developers and corporations (</a:t>
            </a:r>
            <a:r>
              <a:rPr lang="en-GB" dirty="0" err="1">
                <a:solidFill>
                  <a:schemeClr val="dk1"/>
                </a:solidFill>
              </a:rPr>
              <a:t>תאגידים</a:t>
            </a:r>
            <a:r>
              <a:rPr lang="en-GB" dirty="0">
                <a:solidFill>
                  <a:schemeClr val="dk1"/>
                </a:solidFill>
              </a:rPr>
              <a:t> - </a:t>
            </a:r>
            <a:r>
              <a:rPr lang="en-GB" dirty="0" err="1">
                <a:solidFill>
                  <a:schemeClr val="dk1"/>
                </a:solidFill>
              </a:rPr>
              <a:t>الشركات</a:t>
            </a:r>
            <a:r>
              <a:rPr lang="en-GB" dirty="0">
                <a:solidFill>
                  <a:schemeClr val="dk1"/>
                </a:solidFill>
              </a:rPr>
              <a:t>) it use to build dynamic and modern web applications - it use with </a:t>
            </a:r>
            <a:r>
              <a:rPr lang="en-GB" dirty="0" err="1">
                <a:solidFill>
                  <a:schemeClr val="dk1"/>
                </a:solidFill>
              </a:rPr>
              <a:t>css</a:t>
            </a:r>
            <a:r>
              <a:rPr lang="en-GB" dirty="0">
                <a:solidFill>
                  <a:schemeClr val="dk1"/>
                </a:solidFill>
              </a:rPr>
              <a:t> and </a:t>
            </a:r>
            <a:r>
              <a:rPr lang="en-GB" dirty="0" err="1">
                <a:solidFill>
                  <a:schemeClr val="dk1"/>
                </a:solidFill>
              </a:rPr>
              <a:t>js</a:t>
            </a:r>
            <a:r>
              <a:rPr lang="en-GB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a6762a23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a6762a23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a6762a23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a6762a23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a6762a23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a6762a23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b9f693c2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b9f693c2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לכל שדה נמצא באחד מFORM יצירת קשר, או חשבון יש שלושה אופציות קיימות: 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שדה רק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ערך שגוי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ערך תקין 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למשל שדה של השם הראשון המשתמש יכול לא לשים שם (שדה ריק) הכניס שם עם תווים מיוחדים, או שם תקין  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46bc620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46bc620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Allure Report is a flexible, lightweight, and popular framework for test reporting in software development.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63b4b19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63b4b19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a6762a23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a6762a23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0" name="Google Shape;50;p12" descr="A logo with yellow and blue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0004" y="4286259"/>
            <a:ext cx="1212596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samar123419/QA_Automation_middle_projec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3751175" y="856575"/>
            <a:ext cx="5697600" cy="9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Samar Abu Hdeeb</a:t>
            </a:r>
            <a:endParaRPr sz="43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/>
          <p:nvPr/>
        </p:nvSpPr>
        <p:spPr>
          <a:xfrm rot="-2040054">
            <a:off x="4529148" y="2574772"/>
            <a:ext cx="3512302" cy="1639660"/>
          </a:xfrm>
          <a:prstGeom prst="roundRect">
            <a:avLst>
              <a:gd name="adj" fmla="val 16667"/>
            </a:avLst>
          </a:prstGeom>
          <a:solidFill>
            <a:srgbClr val="2A3891"/>
          </a:solidFill>
          <a:ln w="9525" cap="flat" cmpd="sng">
            <a:solidFill>
              <a:srgbClr val="2A38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 rot="-775583">
            <a:off x="5278868" y="3019375"/>
            <a:ext cx="3512308" cy="1639542"/>
          </a:xfrm>
          <a:prstGeom prst="roundRect">
            <a:avLst>
              <a:gd name="adj" fmla="val 16667"/>
            </a:avLst>
          </a:prstGeom>
          <a:solidFill>
            <a:srgbClr val="2A3891"/>
          </a:solidFill>
          <a:ln w="9525" cap="flat" cmpd="sng">
            <a:solidFill>
              <a:srgbClr val="2A38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l="4058" t="7570"/>
          <a:stretch/>
        </p:blipFill>
        <p:spPr>
          <a:xfrm>
            <a:off x="4964500" y="3573250"/>
            <a:ext cx="2252450" cy="10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 descr="A logo with yellow and blue 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r="18126"/>
          <a:stretch/>
        </p:blipFill>
        <p:spPr>
          <a:xfrm>
            <a:off x="7083075" y="3151700"/>
            <a:ext cx="1948728" cy="168260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4726325" y="1943625"/>
            <a:ext cx="40521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Computer science graduate,</a:t>
            </a:r>
            <a:endParaRPr sz="1800">
              <a:solidFill>
                <a:schemeClr val="lt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Student at Athar in an Automation course  </a:t>
            </a:r>
            <a:endParaRPr sz="1800">
              <a:solidFill>
                <a:schemeClr val="lt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227" y="3168750"/>
            <a:ext cx="4363550" cy="20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5675" y="80375"/>
            <a:ext cx="32187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Telerik  overview 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199300" y="907175"/>
            <a:ext cx="3996000" cy="386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lang="en-GB" sz="1600" b="1" dirty="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UI Components</a:t>
            </a:r>
            <a:r>
              <a:rPr lang="en-GB" sz="1600" dirty="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GB" sz="1600" dirty="0" err="1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e.g</a:t>
            </a:r>
            <a:r>
              <a:rPr lang="en-GB" sz="1600" dirty="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Angular, React, Vue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257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en-GB" sz="1600" b="1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Kendo UI: 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focused on delivering JavaScript-based UI components for frameworks like Angular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257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en-GB" sz="1600" b="1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Reporting and Analytics Tools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: Telerik Reporting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257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en-GB" sz="1600" b="1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Cross-Platform Development:</a:t>
            </a:r>
            <a:endParaRPr sz="1600" b="1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9144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Provides tools for hybrid and native mobile app development</a:t>
            </a:r>
            <a:endParaRPr sz="1600" b="1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98000" y="881575"/>
            <a:ext cx="3584100" cy="19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GB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Telerik is a software development company that provides tools and technologies to enhance the development of web, mobile, and desktop applications</a:t>
            </a:r>
            <a:endParaRPr sz="1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98000" y="3015175"/>
            <a:ext cx="2803200" cy="19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is part of Progress Software Corporation and is well-known for its developer-focused products and solutions.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181600" y="381000"/>
            <a:ext cx="2248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Key Offerings: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513250" y="471950"/>
            <a:ext cx="4110600" cy="3860400"/>
          </a:xfrm>
          <a:prstGeom prst="rect">
            <a:avLst/>
          </a:prstGeom>
          <a:solidFill>
            <a:srgbClr val="151950"/>
          </a:solidFill>
          <a:ln w="9525" cap="flat" cmpd="sng">
            <a:solidFill>
              <a:srgbClr val="1519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55750" y="341400"/>
            <a:ext cx="8032500" cy="446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761325" y="491700"/>
            <a:ext cx="43626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Project Overview </a:t>
            </a:r>
            <a:endParaRPr sz="3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34475" y="1315225"/>
            <a:ext cx="3537900" cy="31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Home page tests: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Account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Contact us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Buttons in home page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Links in nav bar(titles)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Demo page: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Anchors lead to right section in the page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08825" y="1376175"/>
            <a:ext cx="3596100" cy="28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All tests conducted in an OOP manner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Positive + negative tests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Black box testing / E2E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Functionality, GUI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Sanity Test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reports of result saved in html files 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r="26610"/>
          <a:stretch/>
        </p:blipFill>
        <p:spPr>
          <a:xfrm>
            <a:off x="5609602" y="0"/>
            <a:ext cx="35344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514200" y="131350"/>
            <a:ext cx="3534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HOME PAGE TESTS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29350" y="819400"/>
            <a:ext cx="40719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 titles - (5 methods) for each element in navbar after click at it insure that the correct page is opened with correct title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Buttons - 6 methods, test clicking buttons in home page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Demos - 8 methods of tests in nav bar of Demos page-after click go to correct section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l="46359" t="23211" r="38012" b="63698"/>
          <a:stretch/>
        </p:blipFill>
        <p:spPr>
          <a:xfrm>
            <a:off x="9398149" y="167824"/>
            <a:ext cx="2143123" cy="10097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671550" y="557150"/>
            <a:ext cx="3507300" cy="400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5">
            <a:alphaModFix/>
          </a:blip>
          <a:srcRect l="10716" r="60482" b="12503"/>
          <a:stretch/>
        </p:blipFill>
        <p:spPr>
          <a:xfrm>
            <a:off x="779369" y="715038"/>
            <a:ext cx="450646" cy="42813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846441" y="1399550"/>
            <a:ext cx="3286800" cy="25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Symbols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Change email button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Tooltip: phone number field, country fields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fields: password, country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7 methods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255816" y="709600"/>
            <a:ext cx="18246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ACCOUNT</a:t>
            </a:r>
            <a:endParaRPr sz="23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5635849" y="489475"/>
            <a:ext cx="3372600" cy="400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5756611" y="1515214"/>
            <a:ext cx="3160500" cy="24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Valid input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Special chars and symbols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Tooltip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Invalid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11 methods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5">
            <a:alphaModFix/>
          </a:blip>
          <a:srcRect l="68272" r="4347" b="14544"/>
          <a:stretch/>
        </p:blipFill>
        <p:spPr>
          <a:xfrm>
            <a:off x="5756600" y="660175"/>
            <a:ext cx="450650" cy="5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6197224" y="678525"/>
            <a:ext cx="25302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CONTACT US </a:t>
            </a:r>
            <a:endParaRPr sz="23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4188975" y="1126125"/>
            <a:ext cx="450600" cy="759000"/>
          </a:xfrm>
          <a:prstGeom prst="rect">
            <a:avLst/>
          </a:prstGeom>
          <a:solidFill>
            <a:srgbClr val="282B8D"/>
          </a:solidFill>
          <a:ln w="9525" cap="flat" cmpd="sng">
            <a:solidFill>
              <a:srgbClr val="282B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-2064375" y="469075"/>
            <a:ext cx="1741500" cy="333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לכל שדה נמצא באחד מFORM יצירת קשר, או חשבון יש שלושה אופציות קיימות: </a:t>
            </a:r>
            <a:endParaRPr/>
          </a:p>
          <a:p>
            <a:pPr marL="457200" lvl="0" indent="-317500" algn="ctr" rtl="1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שדה רק</a:t>
            </a:r>
            <a:endParaRPr/>
          </a:p>
          <a:p>
            <a:pPr marL="457200" lvl="0" indent="-317500" algn="ctr" rtl="1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ערך שגוי</a:t>
            </a:r>
            <a:endParaRPr/>
          </a:p>
          <a:p>
            <a:pPr marL="457200" lvl="0" indent="-317500" algn="ctr" rtl="1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ערך תקין </a:t>
            </a:r>
            <a:endParaRPr/>
          </a:p>
          <a:p>
            <a:pPr marL="45720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למשל שדה של השם הראשון המשתמש יכול לא לשים שם (שדה ריק) הכניס שם עם תווים מיוחדים, או שם תקין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l="46359" t="23211" r="38012" b="63698"/>
          <a:stretch/>
        </p:blipFill>
        <p:spPr>
          <a:xfrm>
            <a:off x="9398149" y="167824"/>
            <a:ext cx="2143123" cy="100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4522" y="0"/>
            <a:ext cx="334623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5683050" y="557150"/>
            <a:ext cx="3372600" cy="400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5723250" y="1399550"/>
            <a:ext cx="3286800" cy="28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Symbols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Change email button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Tooltip: phone number field, country fields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fields: password, country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9 methods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6361216" y="709600"/>
            <a:ext cx="18246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ACCOUNT</a:t>
            </a:r>
            <a:endParaRPr sz="23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101550" y="557150"/>
            <a:ext cx="3091500" cy="400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222301" y="1582900"/>
            <a:ext cx="2914800" cy="24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Valid input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Special chars and symbols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Tooltip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Invalid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11 methods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662924" y="746200"/>
            <a:ext cx="25302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CONTACT US </a:t>
            </a:r>
            <a:endParaRPr sz="23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0224" y="738199"/>
            <a:ext cx="413100" cy="4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3950" y="786500"/>
            <a:ext cx="387606" cy="3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t="11355" r="16093"/>
          <a:stretch/>
        </p:blipFill>
        <p:spPr>
          <a:xfrm>
            <a:off x="3436600" y="22850"/>
            <a:ext cx="57782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l="15070" t="13472" r="8312"/>
          <a:stretch/>
        </p:blipFill>
        <p:spPr>
          <a:xfrm>
            <a:off x="0" y="609600"/>
            <a:ext cx="5639751" cy="36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4">
            <a:alphaModFix/>
          </a:blip>
          <a:srcRect r="83200" b="85678"/>
          <a:stretch/>
        </p:blipFill>
        <p:spPr>
          <a:xfrm>
            <a:off x="125725" y="137175"/>
            <a:ext cx="962400" cy="4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0" y="4507975"/>
            <a:ext cx="2366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By </a:t>
            </a:r>
            <a:r>
              <a:rPr lang="en-GB" sz="2100">
                <a:solidFill>
                  <a:schemeClr val="dk1"/>
                </a:solidFill>
                <a:highlight>
                  <a:srgbClr val="FFFFFF"/>
                </a:highlight>
                <a:latin typeface="Lobster"/>
                <a:ea typeface="Lobster"/>
                <a:cs typeface="Lobster"/>
                <a:sym typeface="Lobster"/>
              </a:rPr>
              <a:t>Allure Report</a:t>
            </a:r>
            <a:endParaRPr sz="21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3068850" y="3301200"/>
            <a:ext cx="30063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Comfortaa"/>
                <a:ea typeface="Comfortaa"/>
                <a:cs typeface="Comfortaa"/>
                <a:sym typeface="Comfortaa"/>
              </a:rPr>
              <a:t>DEMO</a:t>
            </a:r>
            <a:r>
              <a:rPr lang="en-GB" sz="2700"/>
              <a:t> </a:t>
            </a:r>
            <a:r>
              <a:rPr lang="en-GB" sz="2700" u="sng">
                <a:solidFill>
                  <a:schemeClr val="hlink"/>
                </a:solidFill>
                <a:hlinkClick r:id="rId4"/>
              </a:rPr>
              <a:t>Github</a:t>
            </a:r>
            <a:endParaRPr sz="2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265225" y="1235325"/>
            <a:ext cx="49935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 sz="53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150" y="2452175"/>
            <a:ext cx="2624625" cy="9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544</Words>
  <Application>Microsoft Office PowerPoint</Application>
  <PresentationFormat>‫הצגה על המסך (16:9)</PresentationFormat>
  <Paragraphs>79</Paragraphs>
  <Slides>9</Slides>
  <Notes>9</Notes>
  <HiddenSlides>2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5" baseType="lpstr">
      <vt:lpstr>Lobster</vt:lpstr>
      <vt:lpstr>Comfortaa Light</vt:lpstr>
      <vt:lpstr>Comfortaa</vt:lpstr>
      <vt:lpstr>Arial</vt:lpstr>
      <vt:lpstr>Georgia</vt:lpstr>
      <vt:lpstr>Simple Light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מועד אבו הדייב</cp:lastModifiedBy>
  <cp:revision>3</cp:revision>
  <dcterms:modified xsi:type="dcterms:W3CDTF">2024-12-07T09:18:51Z</dcterms:modified>
</cp:coreProperties>
</file>