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6762a23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6762a23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Progress Software Corporation</a:t>
            </a:r>
            <a:r>
              <a:rPr lang="en-GB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Kendo UI: </a:t>
            </a:r>
            <a:r>
              <a:rPr lang="en-GB">
                <a:solidFill>
                  <a:schemeClr val="dk1"/>
                </a:solidFill>
              </a:rPr>
              <a:t>A flagship product focused on delivering JavaScript-based UI components for frameworks like Angular, React, and Vue.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Angular: </a:t>
            </a:r>
            <a:r>
              <a:rPr lang="en-GB">
                <a:solidFill>
                  <a:schemeClr val="dk1"/>
                </a:solidFill>
              </a:rPr>
              <a:t>is a popular open source web application framework developed by google and community of individual (אִישִׁי) developers and corporations (תאגידים - الشركات) it use to build dynamic and modern web applications - it use with css and js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6762a2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6762a2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6762a2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6762a2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6762a2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6762a2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3b4b1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63b4b1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6762a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6762a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 descr="A logo with yellow and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amar123419/QA_Automation_middle_proj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1237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sz="4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name="adj" fmla="val 16667"/>
            </a:avLst>
          </a:prstGeom>
          <a:solidFill>
            <a:srgbClr val="2A3891"/>
          </a:solidFill>
          <a:ln w="9525" cap="flat" cmpd="sng">
            <a:solidFill>
              <a:srgbClr val="2A38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4058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A logo with yellow and blu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8126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199300" y="907175"/>
            <a:ext cx="3996000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-GB" sz="1600" b="1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600" dirty="0" err="1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e.g</a:t>
            </a:r>
            <a:r>
              <a:rPr lang="en-GB" sz="16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Angular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257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sz="1600" b="1" dirty="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w="9525" cap="flat" cmpd="sng">
            <a:solidFill>
              <a:srgbClr val="151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08825" y="12237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conducted in an OOP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ensure that the correct page is opened with correct title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 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l="46359" t="23211" r="38012" b="63698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l="10716" r="60482" b="12503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l="68272" r="4347" b="14544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sz="23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w="9525" cap="flat" cmpd="sng">
            <a:solidFill>
              <a:srgbClr val="282B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068850" y="3301200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 dirty="0">
                <a:solidFill>
                  <a:schemeClr val="hlink"/>
                </a:solidFill>
                <a:hlinkClick r:id="rId4"/>
              </a:rPr>
              <a:t>To Tests-</a:t>
            </a:r>
            <a:r>
              <a:rPr lang="en-GB" sz="2700" u="sng" dirty="0" err="1">
                <a:solidFill>
                  <a:schemeClr val="hlink"/>
                </a:solidFill>
                <a:hlinkClick r:id="rId4"/>
              </a:rPr>
              <a:t>Github</a:t>
            </a:r>
            <a:endParaRPr sz="2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53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365</Words>
  <Application>Microsoft Office PowerPoint</Application>
  <PresentationFormat>‫הצגה על המסך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Comfortaa</vt:lpstr>
      <vt:lpstr>Arial</vt:lpstr>
      <vt:lpstr>Georgia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מועד אבו הדייב</cp:lastModifiedBy>
  <cp:revision>5</cp:revision>
  <dcterms:modified xsi:type="dcterms:W3CDTF">2024-12-04T08:41:52Z</dcterms:modified>
</cp:coreProperties>
</file>