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Comfortaa Light" panose="020B0604020202020204" charset="0"/>
      <p:regular r:id="rId14"/>
      <p:bold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Lobster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0850" autoAdjust="0"/>
  </p:normalViewPr>
  <p:slideViewPr>
    <p:cSldViewPr snapToGrid="0">
      <p:cViewPr varScale="1">
        <p:scale>
          <a:sx n="99" d="100"/>
          <a:sy n="99" d="100"/>
        </p:scale>
        <p:origin x="96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6762a23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6762a23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 aimed at software developers and teams working on application development, Telerik’s tools are designed to save time and provide high-quality, responsive, and modern designs.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Progress Software Corporation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תאגידים</a:t>
            </a:r>
            <a:r>
              <a:rPr lang="en-GB" dirty="0">
                <a:solidFill>
                  <a:schemeClr val="dk1"/>
                </a:solidFill>
              </a:rPr>
              <a:t> is a global software company that provides tools, platforms, and solutions for businesses to build, deploy, and manage applications and digital experiences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Kendo UI: </a:t>
            </a:r>
            <a:r>
              <a:rPr lang="en-GB" dirty="0">
                <a:solidFill>
                  <a:schemeClr val="dk1"/>
                </a:solidFill>
              </a:rPr>
              <a:t>A flagship product </a:t>
            </a:r>
            <a:r>
              <a:rPr lang="en-GB" dirty="0" err="1">
                <a:solidFill>
                  <a:schemeClr val="dk1"/>
                </a:solidFill>
              </a:rPr>
              <a:t>מוצר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דגל</a:t>
            </a:r>
            <a:r>
              <a:rPr lang="en-GB" dirty="0">
                <a:solidFill>
                  <a:schemeClr val="dk1"/>
                </a:solidFill>
              </a:rPr>
              <a:t> focused on delivering JavaScript-based UI components for frameworks like Angular, React, and Vue.</a:t>
            </a:r>
            <a:r>
              <a:rPr lang="he-IL" dirty="0">
                <a:solidFill>
                  <a:schemeClr val="dk1"/>
                </a:solidFill>
              </a:rPr>
              <a:t> מספקת ממשק משתמש המבוסס על </a:t>
            </a:r>
            <a:r>
              <a:rPr lang="he-IL" dirty="0" err="1">
                <a:solidFill>
                  <a:schemeClr val="dk1"/>
                </a:solidFill>
              </a:rPr>
              <a:t>גאפה</a:t>
            </a:r>
            <a:r>
              <a:rPr lang="he-IL" dirty="0">
                <a:solidFill>
                  <a:schemeClr val="dk1"/>
                </a:solidFill>
              </a:rPr>
              <a:t> סקריפט </a:t>
            </a:r>
            <a:r>
              <a:rPr lang="he-IL" dirty="0" err="1">
                <a:solidFill>
                  <a:schemeClr val="dk1"/>
                </a:solidFill>
              </a:rPr>
              <a:t>לפרימורקים</a:t>
            </a:r>
            <a:r>
              <a:rPr lang="he-IL" dirty="0">
                <a:solidFill>
                  <a:schemeClr val="dk1"/>
                </a:solidFill>
              </a:rPr>
              <a:t> כמו </a:t>
            </a:r>
            <a:r>
              <a:rPr lang="he-IL" dirty="0" err="1">
                <a:solidFill>
                  <a:schemeClr val="dk1"/>
                </a:solidFill>
              </a:rPr>
              <a:t>אנגולאר</a:t>
            </a:r>
            <a:r>
              <a:rPr lang="he-IL" dirty="0">
                <a:solidFill>
                  <a:schemeClr val="dk1"/>
                </a:solidFill>
              </a:rPr>
              <a:t> </a:t>
            </a:r>
            <a:r>
              <a:rPr lang="he-IL" dirty="0" err="1">
                <a:solidFill>
                  <a:schemeClr val="dk1"/>
                </a:solidFill>
              </a:rPr>
              <a:t>וריאקט</a:t>
            </a:r>
            <a:r>
              <a:rPr lang="he-IL" dirty="0">
                <a:solidFill>
                  <a:schemeClr val="dk1"/>
                </a:solidFill>
              </a:rPr>
              <a:t> 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Angular: </a:t>
            </a:r>
            <a:r>
              <a:rPr lang="en-GB" dirty="0">
                <a:solidFill>
                  <a:schemeClr val="dk1"/>
                </a:solidFill>
              </a:rPr>
              <a:t>is a popular open source web application framework developed by google and community of individual (</a:t>
            </a:r>
            <a:r>
              <a:rPr lang="en-GB" dirty="0" err="1">
                <a:solidFill>
                  <a:schemeClr val="dk1"/>
                </a:solidFill>
              </a:rPr>
              <a:t>אִיש</a:t>
            </a:r>
            <a:r>
              <a:rPr lang="en-GB" dirty="0">
                <a:solidFill>
                  <a:schemeClr val="dk1"/>
                </a:solidFill>
              </a:rPr>
              <a:t>ִׁי) developers and corporations (</a:t>
            </a:r>
            <a:r>
              <a:rPr lang="en-GB" dirty="0" err="1">
                <a:solidFill>
                  <a:schemeClr val="dk1"/>
                </a:solidFill>
              </a:rPr>
              <a:t>תאגידים</a:t>
            </a:r>
            <a:r>
              <a:rPr lang="en-GB" dirty="0">
                <a:solidFill>
                  <a:schemeClr val="dk1"/>
                </a:solidFill>
              </a:rPr>
              <a:t> - </a:t>
            </a:r>
            <a:r>
              <a:rPr lang="en-GB" dirty="0" err="1">
                <a:solidFill>
                  <a:schemeClr val="dk1"/>
                </a:solidFill>
              </a:rPr>
              <a:t>الشركات</a:t>
            </a:r>
            <a:r>
              <a:rPr lang="en-GB" dirty="0">
                <a:solidFill>
                  <a:schemeClr val="dk1"/>
                </a:solidFill>
              </a:rPr>
              <a:t>) it use to build dynamic and modern web applications - it use with </a:t>
            </a:r>
            <a:r>
              <a:rPr lang="en-GB" dirty="0" err="1">
                <a:solidFill>
                  <a:schemeClr val="dk1"/>
                </a:solidFill>
              </a:rPr>
              <a:t>css</a:t>
            </a:r>
            <a:r>
              <a:rPr lang="en-GB" dirty="0">
                <a:solidFill>
                  <a:schemeClr val="dk1"/>
                </a:solidFill>
              </a:rPr>
              <a:t> and </a:t>
            </a:r>
            <a:r>
              <a:rPr lang="en-GB" dirty="0" err="1">
                <a:solidFill>
                  <a:schemeClr val="dk1"/>
                </a:solidFill>
              </a:rPr>
              <a:t>js</a:t>
            </a:r>
            <a:r>
              <a:rPr lang="en-GB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6762a23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6762a23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6762a23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6762a23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6762a23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6762a23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9f693c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9f693c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לכל שדה נמצא באחד מFORM יצירת קשר, או חשבון יש שלושה אופציות קיימות: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שדה רק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שגוי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תקין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למשל שדה של השם הראשון המשתמש יכול לא לשים שם (שדה ריק) הכניס שם עם תווים מיוחדים, או שם תקין 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6bc62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46bc62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Allure Report is a flexible, lightweight, and popular framework for test reporting in software development.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3b4b19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3b4b19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6762a2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6762a2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2" descr="A logo with yellow and blu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0004" y="4286259"/>
            <a:ext cx="1212596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samar123419/QA_Automation_middle_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751175" y="856575"/>
            <a:ext cx="56976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Samar Abu Hdeeb</a:t>
            </a:r>
            <a:endParaRPr sz="4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 rot="-2040054">
            <a:off x="4529148" y="2574772"/>
            <a:ext cx="3512302" cy="1639660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-775583">
            <a:off x="5278868" y="3019375"/>
            <a:ext cx="3512308" cy="1639542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4058" t="7570"/>
          <a:stretch/>
        </p:blipFill>
        <p:spPr>
          <a:xfrm>
            <a:off x="4964500" y="3573250"/>
            <a:ext cx="2252450" cy="10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A logo with yellow and blu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18126"/>
          <a:stretch/>
        </p:blipFill>
        <p:spPr>
          <a:xfrm>
            <a:off x="7083075" y="3151700"/>
            <a:ext cx="1948728" cy="16826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726325" y="1943625"/>
            <a:ext cx="40521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Computer science graduate,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Student at Athar in an Automation course  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7" y="3168750"/>
            <a:ext cx="4363550" cy="20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5675" y="80375"/>
            <a:ext cx="3218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Telerik  overview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99300" y="907175"/>
            <a:ext cx="3996000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-GB" sz="1600" b="1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UI Components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GB" sz="1600" dirty="0" err="1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e.g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Angular, React, Vue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Kendo UI: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focused on delivering JavaScript-based UI components for frameworks like Angular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Reporting and Analytics Tools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Telerik Reporting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Cross-Platform Development: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Provides tools for hybrid and native mobile app development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8000" y="881575"/>
            <a:ext cx="35841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Telerik is a software development company that provides tools and technologies to enhance the development of web, mobile, and desktop applications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8000" y="3015175"/>
            <a:ext cx="28032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part of Progress Software Corporation and is well-known for its developer-focused products and solutions.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81600" y="381000"/>
            <a:ext cx="224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Offerings: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513250" y="471950"/>
            <a:ext cx="4110600" cy="3860400"/>
          </a:xfrm>
          <a:prstGeom prst="rect">
            <a:avLst/>
          </a:prstGeom>
          <a:solidFill>
            <a:srgbClr val="151950"/>
          </a:solidFill>
          <a:ln w="9525" cap="flat" cmpd="sng">
            <a:solidFill>
              <a:srgbClr val="1519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55750" y="341400"/>
            <a:ext cx="8032500" cy="446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61325" y="491700"/>
            <a:ext cx="43626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Project Overview 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34475" y="1315225"/>
            <a:ext cx="3537900" cy="3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page tests: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Contact us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in home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 in nav bar(titles)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 page: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Anchors lead to right section in the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08825" y="1376175"/>
            <a:ext cx="3596100" cy="28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tests conducted in an OOP manner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+ negative tests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Black box testing / E2E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Functionality, GUI 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Sanity Test 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reports of result saved in html files 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r="26610"/>
          <a:stretch/>
        </p:blipFill>
        <p:spPr>
          <a:xfrm>
            <a:off x="5609602" y="0"/>
            <a:ext cx="35344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14200" y="131350"/>
            <a:ext cx="3534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HOME PAGE TESTS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29350" y="819400"/>
            <a:ext cx="40719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titles - (5 methods) for each element in navbar after click at it insure that the correct page is opened with correct title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- 6 methods, test clicking buttons in home page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Demos - 8 methods of tests in nav bar of Demos page-after click go to correct section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671550" y="557150"/>
            <a:ext cx="35073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l="10716" r="60482" b="12503"/>
          <a:stretch/>
        </p:blipFill>
        <p:spPr>
          <a:xfrm>
            <a:off x="779369" y="715038"/>
            <a:ext cx="450646" cy="4281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46441" y="1399550"/>
            <a:ext cx="3286800" cy="2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7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558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635849" y="489475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756611" y="1515214"/>
            <a:ext cx="31605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l="68272" r="4347" b="14544"/>
          <a:stretch/>
        </p:blipFill>
        <p:spPr>
          <a:xfrm>
            <a:off x="5756600" y="660175"/>
            <a:ext cx="450650" cy="5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197224" y="678525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188975" y="1126125"/>
            <a:ext cx="450600" cy="759000"/>
          </a:xfrm>
          <a:prstGeom prst="rect">
            <a:avLst/>
          </a:prstGeom>
          <a:solidFill>
            <a:srgbClr val="282B8D"/>
          </a:solidFill>
          <a:ln w="9525" cap="flat" cmpd="sng">
            <a:solidFill>
              <a:srgbClr val="282B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-2064375" y="469075"/>
            <a:ext cx="1741500" cy="333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לכל שדה נמצא באחד מFORM יצירת קשר, או חשבון יש שלושה אופציות קיימות: 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שדה רק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שגוי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תקין </a:t>
            </a:r>
            <a:endParaRPr/>
          </a:p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למשל שדה של השם הראשון המשתמש יכול לא לשים שם (שדה ריק) הכניס שם עם תווים מיוחדים, או שם תקין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22" y="0"/>
            <a:ext cx="33462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5683050" y="557150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723250" y="1399550"/>
            <a:ext cx="3286800" cy="28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9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3612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01550" y="557150"/>
            <a:ext cx="30915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22301" y="1582900"/>
            <a:ext cx="29148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62924" y="746200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224" y="738199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950" y="786500"/>
            <a:ext cx="387606" cy="3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t="11355" r="16093"/>
          <a:stretch/>
        </p:blipFill>
        <p:spPr>
          <a:xfrm>
            <a:off x="3436600" y="22850"/>
            <a:ext cx="57782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l="15070" t="13472" r="8312"/>
          <a:stretch/>
        </p:blipFill>
        <p:spPr>
          <a:xfrm>
            <a:off x="0" y="609600"/>
            <a:ext cx="5639751" cy="3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r="83200" b="85678"/>
          <a:stretch/>
        </p:blipFill>
        <p:spPr>
          <a:xfrm>
            <a:off x="125725" y="137175"/>
            <a:ext cx="962400" cy="4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0" y="4507975"/>
            <a:ext cx="2366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By </a:t>
            </a:r>
            <a:r>
              <a:rPr lang="en-GB" sz="2100" dirty="0">
                <a:solidFill>
                  <a:schemeClr val="dk1"/>
                </a:solidFill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Allure Report</a:t>
            </a:r>
            <a:endParaRPr sz="2100" dirty="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5672563" y="3812647"/>
            <a:ext cx="30063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latin typeface="Comfortaa"/>
                <a:ea typeface="Comfortaa"/>
                <a:cs typeface="Comfortaa"/>
                <a:sym typeface="Comfortaa"/>
              </a:rPr>
              <a:t>DEMO</a:t>
            </a:r>
            <a:r>
              <a:rPr lang="en-GB" sz="2700" dirty="0"/>
              <a:t> </a:t>
            </a:r>
            <a:r>
              <a:rPr lang="en-GB" sz="2700" u="sng" dirty="0" err="1">
                <a:solidFill>
                  <a:schemeClr val="hlink"/>
                </a:solidFill>
                <a:hlinkClick r:id="rId4"/>
              </a:rPr>
              <a:t>Github</a:t>
            </a:r>
            <a:endParaRPr sz="2700" dirty="0">
              <a:solidFill>
                <a:schemeClr val="dk2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393744A-E66C-8062-7AD0-D81167B7A2D8}"/>
              </a:ext>
            </a:extLst>
          </p:cNvPr>
          <p:cNvSpPr txBox="1"/>
          <p:nvPr/>
        </p:nvSpPr>
        <p:spPr>
          <a:xfrm>
            <a:off x="162733" y="3076415"/>
            <a:ext cx="4223288" cy="18829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Georgia" panose="02040502050405020303" pitchFamily="18" charset="0"/>
              </a:rPr>
              <a:t>Frameworks: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Selenium </a:t>
            </a:r>
            <a:r>
              <a:rPr lang="en-US" sz="2000" dirty="0" err="1">
                <a:latin typeface="Georgia" panose="02040502050405020303" pitchFamily="18" charset="0"/>
              </a:rPr>
              <a:t>webdriver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Georgia" panose="02040502050405020303" pitchFamily="18" charset="0"/>
              </a:rPr>
              <a:t>pytest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Report: html, allure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65225" y="1235325"/>
            <a:ext cx="4993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5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50" y="2452175"/>
            <a:ext cx="2624625" cy="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554</Words>
  <Application>Microsoft Office PowerPoint</Application>
  <PresentationFormat>‫הצגה על המסך (16:9)</PresentationFormat>
  <Paragraphs>83</Paragraphs>
  <Slides>9</Slides>
  <Notes>9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7" baseType="lpstr">
      <vt:lpstr>Lobster</vt:lpstr>
      <vt:lpstr>Comfortaa Light</vt:lpstr>
      <vt:lpstr>Comfortaa</vt:lpstr>
      <vt:lpstr>Wingdings</vt:lpstr>
      <vt:lpstr>Courier New</vt:lpstr>
      <vt:lpstr>Arial</vt:lpstr>
      <vt:lpstr>Georgia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מועד אבו הדייב</cp:lastModifiedBy>
  <cp:revision>6</cp:revision>
  <dcterms:modified xsi:type="dcterms:W3CDTF">2024-12-08T08:42:03Z</dcterms:modified>
</cp:coreProperties>
</file>