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omfortaa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mforta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1a6762a23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1a6762a23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 aimed at software developers and teams working on application development, Telerik’s tools are designed to save time and provide high-quality, responsive, and modern designs.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Progress Software Corporation</a:t>
            </a:r>
            <a:r>
              <a:rPr lang="en-GB">
                <a:solidFill>
                  <a:schemeClr val="dk1"/>
                </a:solidFill>
              </a:rPr>
              <a:t> is a global software company that provides tools, platforms, and solutions for businesses to build, deploy, and manage applications and digital experiences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Kendo UI: </a:t>
            </a:r>
            <a:r>
              <a:rPr lang="en-GB">
                <a:solidFill>
                  <a:schemeClr val="dk1"/>
                </a:solidFill>
              </a:rPr>
              <a:t>A flagship product focused on delivering JavaScript-based UI components for frameworks like Angular, React, and Vue.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</a:rPr>
              <a:t>Provides tools for hybrid and native mobile app development, often integrated with frameworks like Xamarin or other platforms.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a6762a23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a6762a23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a6762a23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a6762a23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a6762a23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a6762a23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a6762a23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a6762a23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a6762a23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a6762a23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A logo with yellow and blue text&#10;&#10;Description automatically generated" id="50" name="Google Shape;5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0004" y="4286259"/>
            <a:ext cx="1212596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hyperlink" Target="https://github.com/samar123419/QA_Automation_middle_projec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3751175" y="1237575"/>
            <a:ext cx="56976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Samar Abu Hdeeb</a:t>
            </a:r>
            <a:endParaRPr b="1" sz="43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/>
          <p:nvPr/>
        </p:nvSpPr>
        <p:spPr>
          <a:xfrm rot="-2040054">
            <a:off x="4529148" y="2574772"/>
            <a:ext cx="3512302" cy="1639660"/>
          </a:xfrm>
          <a:prstGeom prst="roundRect">
            <a:avLst>
              <a:gd fmla="val 16667" name="adj"/>
            </a:avLst>
          </a:prstGeom>
          <a:solidFill>
            <a:srgbClr val="2A3891"/>
          </a:solidFill>
          <a:ln cap="flat" cmpd="sng" w="9525">
            <a:solidFill>
              <a:srgbClr val="2A38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rot="-775583">
            <a:off x="5278868" y="3019375"/>
            <a:ext cx="3512308" cy="1639542"/>
          </a:xfrm>
          <a:prstGeom prst="roundRect">
            <a:avLst>
              <a:gd fmla="val 16667" name="adj"/>
            </a:avLst>
          </a:prstGeom>
          <a:solidFill>
            <a:srgbClr val="2A3891"/>
          </a:solidFill>
          <a:ln cap="flat" cmpd="sng" w="9525">
            <a:solidFill>
              <a:srgbClr val="2A38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0" l="4058" r="0" t="7570"/>
          <a:stretch/>
        </p:blipFill>
        <p:spPr>
          <a:xfrm>
            <a:off x="4964500" y="3573250"/>
            <a:ext cx="2252450" cy="1025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with yellow and blue text&#10;&#10;Description automatically generated" id="59" name="Google Shape;59;p13"/>
          <p:cNvPicPr preferRelativeResize="0"/>
          <p:nvPr/>
        </p:nvPicPr>
        <p:blipFill rotWithShape="1">
          <a:blip r:embed="rId5">
            <a:alphaModFix/>
          </a:blip>
          <a:srcRect b="0" l="0" r="18126" t="0"/>
          <a:stretch/>
        </p:blipFill>
        <p:spPr>
          <a:xfrm>
            <a:off x="7083075" y="3151700"/>
            <a:ext cx="1948728" cy="1682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227" y="3168750"/>
            <a:ext cx="4363550" cy="20508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5675" y="80375"/>
            <a:ext cx="26187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Telerik </a:t>
            </a:r>
            <a:r>
              <a:rPr lang="en-GB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overview 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199300" y="907175"/>
            <a:ext cx="3996000" cy="3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AutoNum type="arabicPeriod"/>
            </a:pPr>
            <a:r>
              <a:rPr b="1" lang="en-GB" sz="16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UI Components</a:t>
            </a:r>
            <a:r>
              <a:rPr lang="en-GB" sz="16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: e.g 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Angular, React, Vue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Kendo UI: 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focused on delivering JavaScript-based UI components for frameworks like Angula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r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Reporting and Analytics Tools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: Telerik Reporting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Cross-Platform Development:</a:t>
            </a:r>
            <a:endParaRPr b="1" sz="16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Provides tools for hybrid and native mobile app development</a:t>
            </a:r>
            <a:endParaRPr b="1" sz="16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74200" y="729175"/>
            <a:ext cx="3584100" cy="19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GB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Telerik is a software development company that provides tools and technologies to enhance the development of web, mobile, and desktop applications</a:t>
            </a:r>
            <a:endParaRPr sz="16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98000" y="2710375"/>
            <a:ext cx="2803200" cy="19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 is part of Progress Software Corporation and is well-known for its developer-focused products and solutions.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105400" y="304800"/>
            <a:ext cx="2248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Key Offerings: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513250" y="471950"/>
            <a:ext cx="4110600" cy="3860400"/>
          </a:xfrm>
          <a:prstGeom prst="rect">
            <a:avLst/>
          </a:prstGeom>
          <a:solidFill>
            <a:srgbClr val="151950"/>
          </a:solidFill>
          <a:ln cap="flat" cmpd="sng" w="9525">
            <a:solidFill>
              <a:srgbClr val="1519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555750" y="341400"/>
            <a:ext cx="8032500" cy="446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761325" y="491700"/>
            <a:ext cx="33309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2"/>
                </a:solidFill>
              </a:rPr>
              <a:t>Project Overview 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34475" y="1315225"/>
            <a:ext cx="3537900" cy="3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sz="1800">
                <a:solidFill>
                  <a:schemeClr val="dk1"/>
                </a:solidFill>
              </a:rPr>
              <a:t>Home page tests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GB" sz="1800">
                <a:solidFill>
                  <a:schemeClr val="dk1"/>
                </a:solidFill>
              </a:rPr>
              <a:t>Account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GB" sz="1800">
                <a:solidFill>
                  <a:schemeClr val="dk1"/>
                </a:solidFill>
              </a:rPr>
              <a:t>Contact us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GB" sz="1800">
                <a:solidFill>
                  <a:schemeClr val="dk1"/>
                </a:solidFill>
              </a:rPr>
              <a:t>Buttons in home page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GB" sz="1800">
                <a:solidFill>
                  <a:schemeClr val="dk1"/>
                </a:solidFill>
              </a:rPr>
              <a:t>Links in nav bar(titles)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sz="1800">
                <a:solidFill>
                  <a:schemeClr val="dk1"/>
                </a:solidFill>
              </a:rPr>
              <a:t>Demo page: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GB" sz="1800">
                <a:solidFill>
                  <a:schemeClr val="dk1"/>
                </a:solidFill>
              </a:rPr>
              <a:t>Anchors lead to right section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293050" y="1315225"/>
            <a:ext cx="3111900" cy="19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➔"/>
            </a:pPr>
            <a:r>
              <a:rPr lang="en-GB" sz="2200">
                <a:solidFill>
                  <a:schemeClr val="dk1"/>
                </a:solidFill>
              </a:rPr>
              <a:t>All tests conducated in an OOP manner 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➔"/>
            </a:pPr>
            <a:r>
              <a:rPr lang="en-GB" sz="2200">
                <a:solidFill>
                  <a:schemeClr val="dk1"/>
                </a:solidFill>
              </a:rPr>
              <a:t>Black box testing 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➔"/>
            </a:pPr>
            <a:r>
              <a:rPr lang="en-GB" sz="2200">
                <a:solidFill>
                  <a:schemeClr val="dk1"/>
                </a:solidFill>
              </a:rPr>
              <a:t>Functionality 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26610" t="0"/>
          <a:stretch/>
        </p:blipFill>
        <p:spPr>
          <a:xfrm>
            <a:off x="5609602" y="0"/>
            <a:ext cx="35344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514200" y="131350"/>
            <a:ext cx="31680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HOME PAGE TESTS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29350" y="819400"/>
            <a:ext cx="4071900" cy="4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Test titles - (5 methods) for each element in navbar after click at it insure that the correct page is opened with correct title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Buttons - 6 methods, test clicking buttons in home page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Demos - 8 methods of tests in nav bar of Demos bage 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 rotWithShape="1">
          <a:blip r:embed="rId4">
            <a:alphaModFix/>
          </a:blip>
          <a:srcRect b="63698" l="46359" r="38012" t="23211"/>
          <a:stretch/>
        </p:blipFill>
        <p:spPr>
          <a:xfrm>
            <a:off x="9398149" y="167824"/>
            <a:ext cx="2143123" cy="100974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671550" y="557150"/>
            <a:ext cx="3507300" cy="400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5">
            <a:alphaModFix/>
          </a:blip>
          <a:srcRect b="12503" l="10716" r="60482" t="0"/>
          <a:stretch/>
        </p:blipFill>
        <p:spPr>
          <a:xfrm>
            <a:off x="779369" y="715038"/>
            <a:ext cx="450646" cy="42813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846441" y="1399550"/>
            <a:ext cx="3286800" cy="25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Empty field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Symbols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Change email button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Tooltip: phone number field, country fields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Empty fields: password, country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255816" y="709600"/>
            <a:ext cx="18246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ACCOUNT</a:t>
            </a:r>
            <a:endParaRPr b="1" sz="23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5635849" y="489475"/>
            <a:ext cx="3372600" cy="400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5756611" y="1515214"/>
            <a:ext cx="3160500" cy="24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Valid input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Empty fields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Special chars and symbols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Tooltip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Invalid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5">
            <a:alphaModFix/>
          </a:blip>
          <a:srcRect b="14544" l="68272" r="4347" t="0"/>
          <a:stretch/>
        </p:blipFill>
        <p:spPr>
          <a:xfrm>
            <a:off x="5756600" y="660175"/>
            <a:ext cx="450650" cy="5415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6197224" y="678525"/>
            <a:ext cx="25302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CONTACT US </a:t>
            </a:r>
            <a:endParaRPr b="1" sz="23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4188975" y="1126125"/>
            <a:ext cx="450600" cy="759000"/>
          </a:xfrm>
          <a:prstGeom prst="rect">
            <a:avLst/>
          </a:prstGeom>
          <a:solidFill>
            <a:srgbClr val="282B8D"/>
          </a:solidFill>
          <a:ln cap="flat" cmpd="sng" w="9525">
            <a:solidFill>
              <a:srgbClr val="282B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"/>
            <a:ext cx="9144000" cy="199784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2999250" y="2571750"/>
            <a:ext cx="31722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u="sng">
                <a:solidFill>
                  <a:schemeClr val="hlink"/>
                </a:solidFill>
                <a:hlinkClick r:id="rId4"/>
              </a:rPr>
              <a:t>To Testes Github</a:t>
            </a:r>
            <a:endParaRPr sz="2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/>
        </p:nvSpPr>
        <p:spPr>
          <a:xfrm>
            <a:off x="265225" y="1235325"/>
            <a:ext cx="4993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THANK YOU</a:t>
            </a:r>
            <a:endParaRPr b="1" sz="53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150" y="2452175"/>
            <a:ext cx="2624625" cy="9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