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Light" panose="020B060402020202020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obster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850" autoAdjust="0"/>
  </p:normalViewPr>
  <p:slideViewPr>
    <p:cSldViewPr snapToGrid="0">
      <p:cViewPr varScale="1">
        <p:scale>
          <a:sx n="99" d="100"/>
          <a:sy n="99" d="100"/>
        </p:scale>
        <p:origin x="96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Progress Software Corporation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Kendo UI: </a:t>
            </a:r>
            <a:r>
              <a:rPr lang="en-GB" dirty="0">
                <a:solidFill>
                  <a:schemeClr val="dk1"/>
                </a:solidFill>
              </a:rPr>
              <a:t>A flagship product </a:t>
            </a:r>
            <a:r>
              <a:rPr lang="en-GB" dirty="0" err="1">
                <a:solidFill>
                  <a:schemeClr val="dk1"/>
                </a:solidFill>
              </a:rPr>
              <a:t>מוצר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דגל</a:t>
            </a:r>
            <a:r>
              <a:rPr lang="en-GB" dirty="0">
                <a:solidFill>
                  <a:schemeClr val="dk1"/>
                </a:solidFill>
              </a:rPr>
              <a:t> focused on delivering JavaScript-based UI components for frameworks like Angular, React, and Vue.</a:t>
            </a:r>
            <a:r>
              <a:rPr lang="he-IL" dirty="0">
                <a:solidFill>
                  <a:schemeClr val="dk1"/>
                </a:solidFill>
              </a:rPr>
              <a:t> מספקת ממשק משתמש המבוסס על </a:t>
            </a:r>
            <a:r>
              <a:rPr lang="he-IL" dirty="0" err="1">
                <a:solidFill>
                  <a:schemeClr val="dk1"/>
                </a:solidFill>
              </a:rPr>
              <a:t>גאפה</a:t>
            </a:r>
            <a:r>
              <a:rPr lang="he-IL" dirty="0">
                <a:solidFill>
                  <a:schemeClr val="dk1"/>
                </a:solidFill>
              </a:rPr>
              <a:t> סקריפט </a:t>
            </a:r>
            <a:r>
              <a:rPr lang="he-IL" dirty="0" err="1">
                <a:solidFill>
                  <a:schemeClr val="dk1"/>
                </a:solidFill>
              </a:rPr>
              <a:t>לפרימורקים</a:t>
            </a:r>
            <a:r>
              <a:rPr lang="he-IL" dirty="0">
                <a:solidFill>
                  <a:schemeClr val="dk1"/>
                </a:solidFill>
              </a:rPr>
              <a:t> כמו </a:t>
            </a:r>
            <a:r>
              <a:rPr lang="he-IL" dirty="0" err="1">
                <a:solidFill>
                  <a:schemeClr val="dk1"/>
                </a:solidFill>
              </a:rPr>
              <a:t>אנגולאר</a:t>
            </a:r>
            <a:r>
              <a:rPr lang="he-IL" dirty="0">
                <a:solidFill>
                  <a:schemeClr val="dk1"/>
                </a:solidFill>
              </a:rPr>
              <a:t> </a:t>
            </a:r>
            <a:r>
              <a:rPr lang="he-IL" dirty="0" err="1">
                <a:solidFill>
                  <a:schemeClr val="dk1"/>
                </a:solidFill>
              </a:rPr>
              <a:t>וריאקט</a:t>
            </a:r>
            <a:r>
              <a:rPr lang="he-IL" dirty="0">
                <a:solidFill>
                  <a:schemeClr val="dk1"/>
                </a:solidFill>
              </a:rPr>
              <a:t>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Angular: </a:t>
            </a:r>
            <a:r>
              <a:rPr lang="en-GB" dirty="0">
                <a:solidFill>
                  <a:schemeClr val="dk1"/>
                </a:solidFill>
              </a:rPr>
              <a:t>is a popular open source web application framework developed by google and community of individual (</a:t>
            </a:r>
            <a:r>
              <a:rPr lang="en-GB" dirty="0" err="1">
                <a:solidFill>
                  <a:schemeClr val="dk1"/>
                </a:solidFill>
              </a:rPr>
              <a:t>אִיש</a:t>
            </a:r>
            <a:r>
              <a:rPr lang="en-GB" dirty="0">
                <a:solidFill>
                  <a:schemeClr val="dk1"/>
                </a:solidFill>
              </a:rPr>
              <a:t>ִׁי) developers and corporations (</a:t>
            </a:r>
            <a:r>
              <a:rPr lang="en-GB" dirty="0" err="1">
                <a:solidFill>
                  <a:schemeClr val="dk1"/>
                </a:solidFill>
              </a:rPr>
              <a:t>תאגידים</a:t>
            </a:r>
            <a:r>
              <a:rPr lang="en-GB" dirty="0">
                <a:solidFill>
                  <a:schemeClr val="dk1"/>
                </a:solidFill>
              </a:rPr>
              <a:t> - </a:t>
            </a:r>
            <a:r>
              <a:rPr lang="en-GB" dirty="0" err="1">
                <a:solidFill>
                  <a:schemeClr val="dk1"/>
                </a:solidFill>
              </a:rPr>
              <a:t>الشركات</a:t>
            </a:r>
            <a:r>
              <a:rPr lang="en-GB" dirty="0">
                <a:solidFill>
                  <a:schemeClr val="dk1"/>
                </a:solidFill>
              </a:rPr>
              <a:t>) it use to build dynamic and modern web applications - it use with </a:t>
            </a:r>
            <a:r>
              <a:rPr lang="en-GB" dirty="0" err="1">
                <a:solidFill>
                  <a:schemeClr val="dk1"/>
                </a:solidFill>
              </a:rPr>
              <a:t>css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dirty="0" err="1">
                <a:solidFill>
                  <a:schemeClr val="dk1"/>
                </a:solidFill>
              </a:rPr>
              <a:t>js</a:t>
            </a:r>
            <a:r>
              <a:rPr lang="en-GB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manner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marL="457200" lvl="0" indent="-317500" algn="ctr" rtl="1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לשים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t="11355" r="16093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l="15070" t="13472" r="831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r="83200" b="85678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 dirty="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672563" y="3812647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 dirty="0"/>
              <a:t> </a:t>
            </a:r>
            <a:r>
              <a:rPr lang="en-GB" sz="2700" u="sng" dirty="0" err="1">
                <a:solidFill>
                  <a:schemeClr val="hlink"/>
                </a:solidFill>
                <a:hlinkClick r:id="rId4"/>
              </a:rPr>
              <a:t>Github</a:t>
            </a:r>
            <a:endParaRPr sz="2700" dirty="0">
              <a:solidFill>
                <a:schemeClr val="dk2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393744A-E66C-8062-7AD0-D81167B7A2D8}"/>
              </a:ext>
            </a:extLst>
          </p:cNvPr>
          <p:cNvSpPr txBox="1"/>
          <p:nvPr/>
        </p:nvSpPr>
        <p:spPr>
          <a:xfrm>
            <a:off x="162733" y="3076415"/>
            <a:ext cx="4223288" cy="18829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Georgia" panose="02040502050405020303" pitchFamily="18" charset="0"/>
              </a:rPr>
              <a:t>Frameworks &amp; Libraries: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Selenium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eorgia" panose="02040502050405020303" pitchFamily="18" charset="0"/>
              </a:rPr>
              <a:t>pytest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Report: html, allure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555</Words>
  <Application>Microsoft Office PowerPoint</Application>
  <PresentationFormat>‫הצגה על המסך (16:9)</PresentationFormat>
  <Paragraphs>83</Paragraphs>
  <Slides>9</Slides>
  <Notes>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Lobster</vt:lpstr>
      <vt:lpstr>Comfortaa Light</vt:lpstr>
      <vt:lpstr>Comfortaa</vt:lpstr>
      <vt:lpstr>Wingdings</vt:lpstr>
      <vt:lpstr>Courier New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4</cp:revision>
  <dcterms:modified xsi:type="dcterms:W3CDTF">2024-12-08T08:19:08Z</dcterms:modified>
</cp:coreProperties>
</file>