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57" r:id="rId5"/>
    <p:sldId id="258" r:id="rId6"/>
    <p:sldId id="259"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1/10/2019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1/10/2019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1/10/2019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1/10/2019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6000" dirty="0" smtClean="0"/>
              <a:t>A.L.I.C.E</a:t>
            </a:r>
            <a:endParaRPr lang="en-US" sz="6000" dirty="0"/>
          </a:p>
        </p:txBody>
      </p:sp>
      <p:sp>
        <p:nvSpPr>
          <p:cNvPr id="3" name="Subtitle 2"/>
          <p:cNvSpPr>
            <a:spLocks noGrp="1"/>
          </p:cNvSpPr>
          <p:nvPr>
            <p:ph type="body" sz="half" idx="2"/>
          </p:nvPr>
        </p:nvSpPr>
        <p:spPr/>
        <p:txBody>
          <a:bodyPr>
            <a:normAutofit/>
          </a:bodyPr>
          <a:lstStyle/>
          <a:p>
            <a:pPr algn="just"/>
            <a:r>
              <a:rPr lang="en-US" sz="2400" dirty="0" smtClean="0"/>
              <a:t>Assembled commands Language Interface Compute Engine</a:t>
            </a:r>
          </a:p>
        </p:txBody>
      </p:sp>
      <p:sp>
        <p:nvSpPr>
          <p:cNvPr id="4" name="Subtitle 2"/>
          <p:cNvSpPr txBox="1">
            <a:spLocks/>
          </p:cNvSpPr>
          <p:nvPr/>
        </p:nvSpPr>
        <p:spPr>
          <a:xfrm>
            <a:off x="6323633" y="493726"/>
            <a:ext cx="5759510" cy="123839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smtClean="0"/>
              <a:t>Under the guidance of</a:t>
            </a:r>
          </a:p>
          <a:p>
            <a:pPr algn="ctr"/>
            <a:r>
              <a:rPr lang="en-US" dirty="0"/>
              <a:t>VENKATESHWARLA CHOWDARY </a:t>
            </a:r>
            <a:r>
              <a:rPr lang="en-US" dirty="0" smtClean="0"/>
              <a:t>BASINENI</a:t>
            </a:r>
            <a:endParaRPr lang="en-US" dirty="0"/>
          </a:p>
          <a:p>
            <a:pPr algn="ctr"/>
            <a:r>
              <a:rPr lang="en-US" dirty="0"/>
              <a:t>ASSISTANT PROFESSOR</a:t>
            </a:r>
            <a:endParaRPr lang="en-US" dirty="0" smtClean="0"/>
          </a:p>
        </p:txBody>
      </p:sp>
    </p:spTree>
    <p:extLst>
      <p:ext uri="{BB962C8B-B14F-4D97-AF65-F5344CB8AC3E}">
        <p14:creationId xmlns:p14="http://schemas.microsoft.com/office/powerpoint/2010/main" val="351597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a:bodyPr>
          <a:lstStyle/>
          <a:p>
            <a:pPr algn="just"/>
            <a:r>
              <a:rPr lang="en-US" sz="3200" dirty="0" smtClean="0"/>
              <a:t>The existing system is a set of tasks done in daily basis. Due to this the repetitive works makes waste of time, work and lose interest on the work we are doing. Regular navigation of the files and directories. Simple command executions in the shell. Information through search on the browser.</a:t>
            </a:r>
            <a:endParaRPr lang="en-US" sz="3200" dirty="0"/>
          </a:p>
        </p:txBody>
      </p:sp>
    </p:spTree>
    <p:extLst>
      <p:ext uri="{BB962C8B-B14F-4D97-AF65-F5344CB8AC3E}">
        <p14:creationId xmlns:p14="http://schemas.microsoft.com/office/powerpoint/2010/main" val="187313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err="1" smtClean="0"/>
              <a:t>Repetative</a:t>
            </a:r>
            <a:r>
              <a:rPr lang="en-US" dirty="0" smtClean="0"/>
              <a:t> work.</a:t>
            </a:r>
          </a:p>
          <a:p>
            <a:r>
              <a:rPr lang="en-US" dirty="0" smtClean="0"/>
              <a:t>Navigate folders to open files and programs.</a:t>
            </a:r>
          </a:p>
          <a:p>
            <a:r>
              <a:rPr lang="en-US" dirty="0" smtClean="0"/>
              <a:t>Search information in a selective pattern.</a:t>
            </a:r>
          </a:p>
          <a:p>
            <a:endParaRPr lang="en-US" dirty="0"/>
          </a:p>
        </p:txBody>
      </p:sp>
    </p:spTree>
    <p:extLst>
      <p:ext uri="{BB962C8B-B14F-4D97-AF65-F5344CB8AC3E}">
        <p14:creationId xmlns:p14="http://schemas.microsoft.com/office/powerpoint/2010/main" val="267716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25184"/>
            <a:ext cx="8610600" cy="1293028"/>
          </a:xfrm>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algn="just"/>
            <a:r>
              <a:rPr lang="en-IN" sz="2800" dirty="0"/>
              <a:t>Alice is a voice assistant to implement basic system commands which includes file system, system information commands, manipulating files &amp; directories, authentications and several other Robotic Process Automation(RPA) tasks to automate our daily tasks through speech recognition. Unlike various other speech assistants like </a:t>
            </a:r>
            <a:r>
              <a:rPr lang="en-IN" sz="2800" dirty="0" err="1"/>
              <a:t>siri</a:t>
            </a:r>
            <a:r>
              <a:rPr lang="en-IN" sz="2800" dirty="0"/>
              <a:t> , google assistants, Cortana, etc., it is a multi-functional software that allows you to interact with your computer using voice commands</a:t>
            </a:r>
            <a:r>
              <a:rPr lang="en-IN" sz="2800" dirty="0" smtClean="0"/>
              <a:t>.</a:t>
            </a:r>
            <a:endParaRPr lang="en-US" sz="2800" dirty="0"/>
          </a:p>
        </p:txBody>
      </p:sp>
    </p:spTree>
    <p:extLst>
      <p:ext uri="{BB962C8B-B14F-4D97-AF65-F5344CB8AC3E}">
        <p14:creationId xmlns:p14="http://schemas.microsoft.com/office/powerpoint/2010/main" val="95310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Custom commands, replies and shortcuts.</a:t>
            </a:r>
          </a:p>
          <a:p>
            <a:r>
              <a:rPr lang="en-US" dirty="0" smtClean="0"/>
              <a:t>Open different files and programs with their default application.</a:t>
            </a:r>
          </a:p>
          <a:p>
            <a:r>
              <a:rPr lang="en-US" dirty="0" smtClean="0"/>
              <a:t>Converts text-to-speech and vice versa.</a:t>
            </a:r>
          </a:p>
          <a:p>
            <a:r>
              <a:rPr lang="en-US" dirty="0" smtClean="0"/>
              <a:t>Search information.</a:t>
            </a:r>
          </a:p>
          <a:p>
            <a:r>
              <a:rPr lang="en-US" dirty="0" smtClean="0"/>
              <a:t>Customize your own bots.</a:t>
            </a:r>
          </a:p>
          <a:p>
            <a:r>
              <a:rPr lang="en-US" dirty="0" smtClean="0"/>
              <a:t>Time, alarms, events and remainders.</a:t>
            </a:r>
            <a:endParaRPr lang="en-US" dirty="0"/>
          </a:p>
        </p:txBody>
      </p:sp>
    </p:spTree>
    <p:extLst>
      <p:ext uri="{BB962C8B-B14F-4D97-AF65-F5344CB8AC3E}">
        <p14:creationId xmlns:p14="http://schemas.microsoft.com/office/powerpoint/2010/main" val="54153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system requirements</a:t>
            </a:r>
            <a:endParaRPr lang="en-US" dirty="0"/>
          </a:p>
        </p:txBody>
      </p:sp>
      <p:sp>
        <p:nvSpPr>
          <p:cNvPr id="3" name="Content Placeholder 2"/>
          <p:cNvSpPr>
            <a:spLocks noGrp="1"/>
          </p:cNvSpPr>
          <p:nvPr>
            <p:ph idx="1"/>
          </p:nvPr>
        </p:nvSpPr>
        <p:spPr/>
        <p:txBody>
          <a:bodyPr/>
          <a:lstStyle/>
          <a:p>
            <a:r>
              <a:rPr lang="en-US" dirty="0" smtClean="0"/>
              <a:t>Python 3.X</a:t>
            </a:r>
          </a:p>
          <a:p>
            <a:r>
              <a:rPr lang="en-US" dirty="0" err="1"/>
              <a:t>S</a:t>
            </a:r>
            <a:r>
              <a:rPr lang="en-US" dirty="0" err="1" smtClean="0"/>
              <a:t>peechRecognition</a:t>
            </a:r>
            <a:r>
              <a:rPr lang="en-US" dirty="0" smtClean="0"/>
              <a:t> and </a:t>
            </a:r>
            <a:r>
              <a:rPr lang="en-US" dirty="0" err="1" smtClean="0"/>
              <a:t>pyaudio</a:t>
            </a:r>
            <a:r>
              <a:rPr lang="en-US" dirty="0" smtClean="0"/>
              <a:t> for listening from mic and conversion of speech to text.</a:t>
            </a:r>
          </a:p>
          <a:p>
            <a:r>
              <a:rPr lang="en-US" dirty="0" smtClean="0"/>
              <a:t>Pyttsx3 for conversion of text to speech.</a:t>
            </a:r>
          </a:p>
          <a:p>
            <a:r>
              <a:rPr lang="en-US" dirty="0" err="1" smtClean="0"/>
              <a:t>Os</a:t>
            </a:r>
            <a:r>
              <a:rPr lang="en-US" dirty="0" smtClean="0"/>
              <a:t>, time and other modules for executing system commands.</a:t>
            </a:r>
          </a:p>
          <a:p>
            <a:r>
              <a:rPr lang="en-US" dirty="0" err="1" smtClean="0"/>
              <a:t>Pyautogui</a:t>
            </a:r>
            <a:r>
              <a:rPr lang="en-US" dirty="0" smtClean="0"/>
              <a:t> for creating and using bots.</a:t>
            </a:r>
          </a:p>
          <a:p>
            <a:r>
              <a:rPr lang="en-US" dirty="0" err="1" smtClean="0"/>
              <a:t>Nltk</a:t>
            </a:r>
            <a:r>
              <a:rPr lang="en-US" dirty="0" smtClean="0"/>
              <a:t> (natural language toolkit) for converting the raw text to intent.</a:t>
            </a:r>
          </a:p>
          <a:p>
            <a:r>
              <a:rPr lang="en-US" dirty="0" err="1" smtClean="0"/>
              <a:t>Tkinter</a:t>
            </a:r>
            <a:r>
              <a:rPr lang="en-US" dirty="0" smtClean="0"/>
              <a:t> for creating </a:t>
            </a:r>
            <a:r>
              <a:rPr lang="en-US" dirty="0" err="1" smtClean="0"/>
              <a:t>gui</a:t>
            </a:r>
            <a:r>
              <a:rPr lang="en-US" dirty="0" smtClean="0"/>
              <a:t> for the application.</a:t>
            </a:r>
            <a:endParaRPr lang="en-US" dirty="0"/>
          </a:p>
        </p:txBody>
      </p:sp>
    </p:spTree>
    <p:extLst>
      <p:ext uri="{BB962C8B-B14F-4D97-AF65-F5344CB8AC3E}">
        <p14:creationId xmlns:p14="http://schemas.microsoft.com/office/powerpoint/2010/main" val="114585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 </a:t>
            </a:r>
            <a:endParaRPr lang="en-US" dirty="0"/>
          </a:p>
        </p:txBody>
      </p:sp>
      <p:sp>
        <p:nvSpPr>
          <p:cNvPr id="3" name="Content Placeholder 2"/>
          <p:cNvSpPr>
            <a:spLocks noGrp="1"/>
          </p:cNvSpPr>
          <p:nvPr>
            <p:ph idx="1"/>
          </p:nvPr>
        </p:nvSpPr>
        <p:spPr/>
        <p:txBody>
          <a:bodyPr/>
          <a:lstStyle/>
          <a:p>
            <a:r>
              <a:rPr lang="en-US" dirty="0" smtClean="0"/>
              <a:t>RAM: 1GB minimum</a:t>
            </a:r>
          </a:p>
          <a:p>
            <a:r>
              <a:rPr lang="en-US" dirty="0" smtClean="0"/>
              <a:t>DISK SPACE: 2GB minimum</a:t>
            </a:r>
          </a:p>
          <a:p>
            <a:r>
              <a:rPr lang="en-US" dirty="0" smtClean="0"/>
              <a:t>OS: windows later 7 </a:t>
            </a:r>
          </a:p>
          <a:p>
            <a:r>
              <a:rPr lang="en-US" dirty="0" smtClean="0"/>
              <a:t>PROCESSOR: 2.0 </a:t>
            </a:r>
            <a:r>
              <a:rPr lang="en-US" dirty="0" err="1" smtClean="0"/>
              <a:t>ghz</a:t>
            </a:r>
            <a:endParaRPr lang="en-US" dirty="0" smtClean="0"/>
          </a:p>
        </p:txBody>
      </p:sp>
    </p:spTree>
    <p:extLst>
      <p:ext uri="{BB962C8B-B14F-4D97-AF65-F5344CB8AC3E}">
        <p14:creationId xmlns:p14="http://schemas.microsoft.com/office/powerpoint/2010/main" val="174553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173002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200</TotalTime>
  <Words>298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A.L.I.C.E</vt:lpstr>
      <vt:lpstr>Existing system</vt:lpstr>
      <vt:lpstr>Disadvantages</vt:lpstr>
      <vt:lpstr>ABSTRACT</vt:lpstr>
      <vt:lpstr>features</vt:lpstr>
      <vt:lpstr>Additional system requirements</vt:lpstr>
      <vt:lpstr>Hardware requirements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A.L.I.C.E</dc:title>
  <dc:creator>suchith reddy</dc:creator>
  <cp:lastModifiedBy>suchith reddy</cp:lastModifiedBy>
  <cp:revision>11</cp:revision>
  <dcterms:created xsi:type="dcterms:W3CDTF">2019-01-09T12:05:06Z</dcterms:created>
  <dcterms:modified xsi:type="dcterms:W3CDTF">2019-01-10T09:11:29Z</dcterms:modified>
</cp:coreProperties>
</file>