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0" r:id="rId3"/>
    <p:sldId id="258" r:id="rId4"/>
    <p:sldId id="259" r:id="rId5"/>
    <p:sldId id="261" r:id="rId6"/>
    <p:sldId id="263" r:id="rId7"/>
    <p:sldId id="276" r:id="rId8"/>
    <p:sldId id="277" r:id="rId9"/>
    <p:sldId id="280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3"/>
    <a:srgbClr val="5700CE"/>
    <a:srgbClr val="ABA04A"/>
    <a:srgbClr val="A4993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2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Javascript-shield.svg" TargetMode="External"/><Relationship Id="rId3" Type="http://schemas.openxmlformats.org/officeDocument/2006/relationships/hyperlink" Target="http://www.dodgycoder.net/2012/01/promise-of-html5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uizricardo.org/2014/03/entenda-como-zebrar-uma-tabela-com-css/" TargetMode="External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hyperlink" Target="https://boneskull.com/vscode-for-webstorm-users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informationtransfereconomics.blogspot.com/2017/02/information-equilibrium-code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3946929" y="929622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Samar and </a:t>
            </a:r>
            <a:r>
              <a:rPr lang="en-US" sz="3200" dirty="0" err="1"/>
              <a:t>Abdulmalik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6" y="1609166"/>
            <a:ext cx="2513586" cy="2767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8BAD2-7BF7-4F4B-A32C-A2EAB5F41FF8}"/>
              </a:ext>
            </a:extLst>
          </p:cNvPr>
          <p:cNvSpPr txBox="1">
            <a:spLocks/>
          </p:cNvSpPr>
          <p:nvPr/>
        </p:nvSpPr>
        <p:spPr>
          <a:xfrm>
            <a:off x="3946928" y="4705466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Food Free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077" y="944880"/>
            <a:ext cx="2033317" cy="64008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91979-EEE8-55C5-4BC6-AED8788FA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8" t="13072" r="26479" b="9019"/>
          <a:stretch/>
        </p:blipFill>
        <p:spPr>
          <a:xfrm>
            <a:off x="377214" y="649045"/>
            <a:ext cx="2115671" cy="5342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BC8A3-6B1A-624F-58F6-932B7D3D5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3" t="37778" r="36307" b="28366"/>
          <a:stretch/>
        </p:blipFill>
        <p:spPr>
          <a:xfrm>
            <a:off x="3152434" y="2305723"/>
            <a:ext cx="2624735" cy="2868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78662-DC17-BA1A-E4E6-0B0B2263EF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31503" r="36928" b="34877"/>
          <a:stretch/>
        </p:blipFill>
        <p:spPr>
          <a:xfrm>
            <a:off x="6428697" y="2301241"/>
            <a:ext cx="2489297" cy="2868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1C2426-FFF0-033C-76CA-D3AEE1D65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8" t="23764" r="33313" b="18431"/>
          <a:stretch/>
        </p:blipFill>
        <p:spPr>
          <a:xfrm>
            <a:off x="9426585" y="649045"/>
            <a:ext cx="2218567" cy="53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4882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24" y="851648"/>
            <a:ext cx="10058400" cy="706419"/>
          </a:xfr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معلومات/أسماء أعضاء الفريق</a:t>
            </a:r>
            <a:endParaRPr lang="en-GB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F9C8D4C8-9818-BA51-25F6-DEA5F85DE50B}"/>
              </a:ext>
            </a:extLst>
          </p:cNvPr>
          <p:cNvSpPr/>
          <p:nvPr/>
        </p:nvSpPr>
        <p:spPr>
          <a:xfrm>
            <a:off x="1287577" y="1918446"/>
            <a:ext cx="7117976" cy="4025153"/>
          </a:xfrm>
          <a:prstGeom prst="flowChartPredefinedProcess">
            <a:avLst/>
          </a:prstGeo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سمر </a:t>
            </a:r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صالح 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https://github.com/samar897 </a:t>
            </a:r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عبدالملك: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https://github.com/Abdulmalik055.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6026F-A9DE-ABD1-A6A4-E6F66FB1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13" y="2259071"/>
            <a:ext cx="2658045" cy="29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071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4842622" y="5421731"/>
            <a:ext cx="2958352" cy="7006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3600" b="1" dirty="0"/>
              <a:t>المشكلة</a:t>
            </a:r>
            <a:endParaRPr lang="en-gb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1" y="0"/>
            <a:ext cx="1186474" cy="1306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82C85-9FD9-2AF6-1780-0397F6B97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8170" r="1707" b="10197"/>
          <a:stretch/>
        </p:blipFill>
        <p:spPr>
          <a:xfrm>
            <a:off x="6747160" y="508353"/>
            <a:ext cx="4522596" cy="340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9EA46-CB06-9F29-75A0-256C813AC4F7}"/>
              </a:ext>
            </a:extLst>
          </p:cNvPr>
          <p:cNvSpPr/>
          <p:nvPr/>
        </p:nvSpPr>
        <p:spPr>
          <a:xfrm>
            <a:off x="1093694" y="1353671"/>
            <a:ext cx="5127812" cy="2770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</a:rPr>
              <a:t>المشكلة تمكن في عدم معرفة هل الأكل </a:t>
            </a:r>
          </a:p>
          <a:p>
            <a:pPr algn="ctr"/>
            <a:r>
              <a:rPr lang="ar-SA" sz="2800" b="1" dirty="0">
                <a:solidFill>
                  <a:schemeClr val="tx1"/>
                </a:solidFill>
              </a:rPr>
              <a:t>و المنتج بسبب الحساسية ام لا ؟ 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204" y="4622114"/>
            <a:ext cx="2945802" cy="1025024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chemeClr val="tx1"/>
                </a:solidFill>
              </a:rPr>
              <a:t>Food Free </a:t>
            </a:r>
            <a:endParaRPr lang="en-gb" sz="48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04A7-4A20-1428-D639-F4D7C3E9F3DD}"/>
              </a:ext>
            </a:extLst>
          </p:cNvPr>
          <p:cNvSpPr txBox="1"/>
          <p:nvPr/>
        </p:nvSpPr>
        <p:spPr>
          <a:xfrm>
            <a:off x="8014245" y="1200155"/>
            <a:ext cx="3338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الحل الذي تم إنشاؤه هو :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EF597-3D57-1840-27BC-C60355F7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26" y="1723375"/>
            <a:ext cx="2158680" cy="2376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2DDD6-8F9C-0094-E7AC-C7EF55916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r="-1"/>
          <a:stretch/>
        </p:blipFill>
        <p:spPr>
          <a:xfrm>
            <a:off x="1465509" y="61449"/>
            <a:ext cx="6182595" cy="4560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81986-360E-76BE-D2A4-A27E5B9C3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2057"/>
          <a:stretch/>
        </p:blipFill>
        <p:spPr>
          <a:xfrm>
            <a:off x="180975" y="2636321"/>
            <a:ext cx="6268321" cy="3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7756"/>
            <a:ext cx="5853953" cy="836489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ar-SA" sz="4400" dirty="0"/>
              <a:t>أقسام الموقع الرئيسية 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E31-2490-7369-7EF5-7034912E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78" y="2329892"/>
            <a:ext cx="5859107" cy="2073999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قسم خاص في المسؤول.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قسم خاص بالمستخدمين وبعد التسجيل يكون للمستخدم مزايا أكثر.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.قسم خاص في المنتجات التي تسبب الحساسية.</a:t>
            </a:r>
          </a:p>
          <a:p>
            <a:pPr marL="457200" indent="-457200" algn="r" rtl="1"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6/22/2023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1B76B-41A6-787A-1882-7F2E778B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63" y="4712216"/>
            <a:ext cx="1186474" cy="1306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A6D86-294C-E664-2033-47921EFC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/>
          <a:stretch/>
        </p:blipFill>
        <p:spPr>
          <a:xfrm>
            <a:off x="95250" y="715449"/>
            <a:ext cx="5853953" cy="53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6/22/2023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F8FF87-B98E-1021-FB60-9541B4528768}"/>
              </a:ext>
            </a:extLst>
          </p:cNvPr>
          <p:cNvSpPr/>
          <p:nvPr/>
        </p:nvSpPr>
        <p:spPr>
          <a:xfrm>
            <a:off x="5048420" y="2689366"/>
            <a:ext cx="1223903" cy="1188021"/>
          </a:xfrm>
          <a:custGeom>
            <a:avLst/>
            <a:gdLst>
              <a:gd name="connsiteX0" fmla="*/ 863776 w 1727552"/>
              <a:gd name="connsiteY0" fmla="*/ 0 h 1727552"/>
              <a:gd name="connsiteX1" fmla="*/ 0 w 1727552"/>
              <a:gd name="connsiteY1" fmla="*/ 863776 h 1727552"/>
              <a:gd name="connsiteX2" fmla="*/ 863776 w 1727552"/>
              <a:gd name="connsiteY2" fmla="*/ 1727552 h 1727552"/>
              <a:gd name="connsiteX3" fmla="*/ 1727552 w 1727552"/>
              <a:gd name="connsiteY3" fmla="*/ 863776 h 1727552"/>
              <a:gd name="connsiteX4" fmla="*/ 863776 w 1727552"/>
              <a:gd name="connsiteY4" fmla="*/ 0 h 1727552"/>
              <a:gd name="connsiteX5" fmla="*/ 863776 w 1727552"/>
              <a:gd name="connsiteY5" fmla="*/ 87842 h 1727552"/>
              <a:gd name="connsiteX6" fmla="*/ 1639711 w 1727552"/>
              <a:gd name="connsiteY6" fmla="*/ 863776 h 1727552"/>
              <a:gd name="connsiteX7" fmla="*/ 863776 w 1727552"/>
              <a:gd name="connsiteY7" fmla="*/ 1639711 h 1727552"/>
              <a:gd name="connsiteX8" fmla="*/ 87842 w 1727552"/>
              <a:gd name="connsiteY8" fmla="*/ 863776 h 1727552"/>
              <a:gd name="connsiteX9" fmla="*/ 863776 w 1727552"/>
              <a:gd name="connsiteY9" fmla="*/ 87842 h 17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552" h="1727552">
                <a:moveTo>
                  <a:pt x="863776" y="0"/>
                </a:moveTo>
                <a:cubicBezTo>
                  <a:pt x="386725" y="0"/>
                  <a:pt x="0" y="386725"/>
                  <a:pt x="0" y="863776"/>
                </a:cubicBezTo>
                <a:cubicBezTo>
                  <a:pt x="0" y="1340829"/>
                  <a:pt x="386725" y="1727552"/>
                  <a:pt x="863776" y="1727552"/>
                </a:cubicBezTo>
                <a:cubicBezTo>
                  <a:pt x="1340829" y="1727552"/>
                  <a:pt x="1727552" y="1340829"/>
                  <a:pt x="1727552" y="863776"/>
                </a:cubicBezTo>
                <a:cubicBezTo>
                  <a:pt x="1727552" y="386725"/>
                  <a:pt x="1340829" y="0"/>
                  <a:pt x="863776" y="0"/>
                </a:cubicBezTo>
                <a:close/>
                <a:moveTo>
                  <a:pt x="863776" y="87842"/>
                </a:moveTo>
                <a:cubicBezTo>
                  <a:pt x="1292312" y="87842"/>
                  <a:pt x="1639711" y="435239"/>
                  <a:pt x="1639711" y="863776"/>
                </a:cubicBezTo>
                <a:cubicBezTo>
                  <a:pt x="1639711" y="1292312"/>
                  <a:pt x="1292312" y="1639711"/>
                  <a:pt x="863776" y="1639711"/>
                </a:cubicBezTo>
                <a:cubicBezTo>
                  <a:pt x="435239" y="1639711"/>
                  <a:pt x="87842" y="1292312"/>
                  <a:pt x="87842" y="863776"/>
                </a:cubicBezTo>
                <a:cubicBezTo>
                  <a:pt x="87842" y="435239"/>
                  <a:pt x="435239" y="87842"/>
                  <a:pt x="863776" y="87842"/>
                </a:cubicBezTo>
                <a:close/>
              </a:path>
            </a:pathLst>
          </a:custGeom>
          <a:solidFill>
            <a:srgbClr val="4000B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0BDD66-F768-94F1-7FB1-99BD59F4ED2F}"/>
              </a:ext>
            </a:extLst>
          </p:cNvPr>
          <p:cNvSpPr/>
          <p:nvPr/>
        </p:nvSpPr>
        <p:spPr>
          <a:xfrm>
            <a:off x="5224746" y="2878635"/>
            <a:ext cx="871253" cy="845710"/>
          </a:xfrm>
          <a:custGeom>
            <a:avLst/>
            <a:gdLst>
              <a:gd name="connsiteX0" fmla="*/ 614889 w 1229783"/>
              <a:gd name="connsiteY0" fmla="*/ 0 h 1229783"/>
              <a:gd name="connsiteX1" fmla="*/ 1229784 w 1229783"/>
              <a:gd name="connsiteY1" fmla="*/ 614894 h 1229783"/>
              <a:gd name="connsiteX2" fmla="*/ 614889 w 1229783"/>
              <a:gd name="connsiteY2" fmla="*/ 1229783 h 1229783"/>
              <a:gd name="connsiteX3" fmla="*/ 0 w 1229783"/>
              <a:gd name="connsiteY3" fmla="*/ 614894 h 1229783"/>
              <a:gd name="connsiteX4" fmla="*/ 46249 w 1229783"/>
              <a:gd name="connsiteY4" fmla="*/ 380508 h 1229783"/>
              <a:gd name="connsiteX5" fmla="*/ 239124 w 1229783"/>
              <a:gd name="connsiteY5" fmla="*/ 478250 h 1229783"/>
              <a:gd name="connsiteX6" fmla="*/ 478250 w 1229783"/>
              <a:gd name="connsiteY6" fmla="*/ 239124 h 1229783"/>
              <a:gd name="connsiteX7" fmla="*/ 380503 w 1229783"/>
              <a:gd name="connsiteY7" fmla="*/ 46250 h 1229783"/>
              <a:gd name="connsiteX8" fmla="*/ 614889 w 1229783"/>
              <a:gd name="connsiteY8" fmla="*/ 0 h 12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783" h="1229783">
                <a:moveTo>
                  <a:pt x="614889" y="0"/>
                </a:moveTo>
                <a:cubicBezTo>
                  <a:pt x="954488" y="0"/>
                  <a:pt x="1229784" y="275295"/>
                  <a:pt x="1229784" y="614894"/>
                </a:cubicBezTo>
                <a:cubicBezTo>
                  <a:pt x="1229784" y="954487"/>
                  <a:pt x="954488" y="1229783"/>
                  <a:pt x="614889" y="1229783"/>
                </a:cubicBezTo>
                <a:cubicBezTo>
                  <a:pt x="275296" y="1229783"/>
                  <a:pt x="0" y="954487"/>
                  <a:pt x="0" y="614894"/>
                </a:cubicBezTo>
                <a:cubicBezTo>
                  <a:pt x="0" y="531895"/>
                  <a:pt x="16443" y="452741"/>
                  <a:pt x="46249" y="380508"/>
                </a:cubicBezTo>
                <a:cubicBezTo>
                  <a:pt x="89770" y="439774"/>
                  <a:pt x="159954" y="478250"/>
                  <a:pt x="239124" y="478250"/>
                </a:cubicBezTo>
                <a:cubicBezTo>
                  <a:pt x="371191" y="478250"/>
                  <a:pt x="478250" y="371190"/>
                  <a:pt x="478250" y="239124"/>
                </a:cubicBezTo>
                <a:cubicBezTo>
                  <a:pt x="478250" y="159954"/>
                  <a:pt x="439774" y="89770"/>
                  <a:pt x="380503" y="46250"/>
                </a:cubicBezTo>
                <a:cubicBezTo>
                  <a:pt x="452742" y="16443"/>
                  <a:pt x="531896" y="0"/>
                  <a:pt x="614889" y="0"/>
                </a:cubicBezTo>
                <a:close/>
              </a:path>
            </a:pathLst>
          </a:custGeom>
          <a:gradFill>
            <a:gsLst>
              <a:gs pos="0">
                <a:srgbClr val="7400E1"/>
              </a:gs>
              <a:gs pos="50000">
                <a:srgbClr val="5A00D0"/>
              </a:gs>
              <a:gs pos="100000">
                <a:srgbClr val="4000BF"/>
              </a:gs>
            </a:gsLst>
            <a:lin ang="16200000" scaled="1"/>
          </a:gra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FEF82D-5307-18C1-108D-AA4476CA217D}"/>
              </a:ext>
            </a:extLst>
          </p:cNvPr>
          <p:cNvSpPr/>
          <p:nvPr/>
        </p:nvSpPr>
        <p:spPr>
          <a:xfrm>
            <a:off x="4808486" y="4201238"/>
            <a:ext cx="1703769" cy="292865"/>
          </a:xfrm>
          <a:custGeom>
            <a:avLst/>
            <a:gdLst>
              <a:gd name="connsiteX0" fmla="*/ 106633 w 4038303"/>
              <a:gd name="connsiteY0" fmla="*/ 28297 h 746753"/>
              <a:gd name="connsiteX1" fmla="*/ 0 w 4038303"/>
              <a:gd name="connsiteY1" fmla="*/ 28297 h 746753"/>
              <a:gd name="connsiteX2" fmla="*/ 0 w 4038303"/>
              <a:gd name="connsiteY2" fmla="*/ 735023 h 746753"/>
              <a:gd name="connsiteX3" fmla="*/ 106633 w 4038303"/>
              <a:gd name="connsiteY3" fmla="*/ 735023 h 746753"/>
              <a:gd name="connsiteX4" fmla="*/ 106633 w 4038303"/>
              <a:gd name="connsiteY4" fmla="*/ 28297 h 746753"/>
              <a:gd name="connsiteX5" fmla="*/ 356815 w 4038303"/>
              <a:gd name="connsiteY5" fmla="*/ 420311 h 746753"/>
              <a:gd name="connsiteX6" fmla="*/ 480351 w 4038303"/>
              <a:gd name="connsiteY6" fmla="*/ 287452 h 746753"/>
              <a:gd name="connsiteX7" fmla="*/ 592847 w 4038303"/>
              <a:gd name="connsiteY7" fmla="*/ 410302 h 746753"/>
              <a:gd name="connsiteX8" fmla="*/ 592847 w 4038303"/>
              <a:gd name="connsiteY8" fmla="*/ 735023 h 746753"/>
              <a:gd name="connsiteX9" fmla="*/ 696031 w 4038303"/>
              <a:gd name="connsiteY9" fmla="*/ 735023 h 746753"/>
              <a:gd name="connsiteX10" fmla="*/ 696031 w 4038303"/>
              <a:gd name="connsiteY10" fmla="*/ 397880 h 746753"/>
              <a:gd name="connsiteX11" fmla="*/ 515550 w 4038303"/>
              <a:gd name="connsiteY11" fmla="*/ 198078 h 746753"/>
              <a:gd name="connsiteX12" fmla="*/ 359228 w 4038303"/>
              <a:gd name="connsiteY12" fmla="*/ 291247 h 746753"/>
              <a:gd name="connsiteX13" fmla="*/ 352674 w 4038303"/>
              <a:gd name="connsiteY13" fmla="*/ 291247 h 746753"/>
              <a:gd name="connsiteX14" fmla="*/ 352674 w 4038303"/>
              <a:gd name="connsiteY14" fmla="*/ 204977 h 746753"/>
              <a:gd name="connsiteX15" fmla="*/ 253637 w 4038303"/>
              <a:gd name="connsiteY15" fmla="*/ 204977 h 746753"/>
              <a:gd name="connsiteX16" fmla="*/ 253637 w 4038303"/>
              <a:gd name="connsiteY16" fmla="*/ 735023 h 746753"/>
              <a:gd name="connsiteX17" fmla="*/ 356815 w 4038303"/>
              <a:gd name="connsiteY17" fmla="*/ 735023 h 746753"/>
              <a:gd name="connsiteX18" fmla="*/ 356815 w 4038303"/>
              <a:gd name="connsiteY18" fmla="*/ 420311 h 746753"/>
              <a:gd name="connsiteX19" fmla="*/ 1231594 w 4038303"/>
              <a:gd name="connsiteY19" fmla="*/ 334382 h 746753"/>
              <a:gd name="connsiteX20" fmla="*/ 1031100 w 4038303"/>
              <a:gd name="connsiteY20" fmla="*/ 198078 h 746753"/>
              <a:gd name="connsiteX21" fmla="*/ 826472 w 4038303"/>
              <a:gd name="connsiteY21" fmla="*/ 355091 h 746753"/>
              <a:gd name="connsiteX22" fmla="*/ 971402 w 4038303"/>
              <a:gd name="connsiteY22" fmla="*/ 502440 h 746753"/>
              <a:gd name="connsiteX23" fmla="*/ 1061127 w 4038303"/>
              <a:gd name="connsiteY23" fmla="*/ 522107 h 746753"/>
              <a:gd name="connsiteX24" fmla="*/ 1136006 w 4038303"/>
              <a:gd name="connsiteY24" fmla="*/ 589401 h 746753"/>
              <a:gd name="connsiteX25" fmla="*/ 1024546 w 4038303"/>
              <a:gd name="connsiteY25" fmla="*/ 662557 h 746753"/>
              <a:gd name="connsiteX26" fmla="*/ 910668 w 4038303"/>
              <a:gd name="connsiteY26" fmla="*/ 583878 h 746753"/>
              <a:gd name="connsiteX27" fmla="*/ 810940 w 4038303"/>
              <a:gd name="connsiteY27" fmla="*/ 599059 h 746753"/>
              <a:gd name="connsiteX28" fmla="*/ 1025237 w 4038303"/>
              <a:gd name="connsiteY28" fmla="*/ 745723 h 746753"/>
              <a:gd name="connsiteX29" fmla="*/ 1241948 w 4038303"/>
              <a:gd name="connsiteY29" fmla="*/ 581805 h 746753"/>
              <a:gd name="connsiteX30" fmla="*/ 1097012 w 4038303"/>
              <a:gd name="connsiteY30" fmla="*/ 438251 h 746753"/>
              <a:gd name="connsiteX31" fmla="*/ 1012815 w 4038303"/>
              <a:gd name="connsiteY31" fmla="*/ 418929 h 746753"/>
              <a:gd name="connsiteX32" fmla="*/ 929650 w 4038303"/>
              <a:gd name="connsiteY32" fmla="*/ 349568 h 746753"/>
              <a:gd name="connsiteX33" fmla="*/ 1032137 w 4038303"/>
              <a:gd name="connsiteY33" fmla="*/ 279861 h 746753"/>
              <a:gd name="connsiteX34" fmla="*/ 1138079 w 4038303"/>
              <a:gd name="connsiteY34" fmla="*/ 350950 h 746753"/>
              <a:gd name="connsiteX35" fmla="*/ 1231594 w 4038303"/>
              <a:gd name="connsiteY35" fmla="*/ 334382 h 746753"/>
              <a:gd name="connsiteX36" fmla="*/ 1578658 w 4038303"/>
              <a:gd name="connsiteY36" fmla="*/ 745723 h 746753"/>
              <a:gd name="connsiteX37" fmla="*/ 1825736 w 4038303"/>
              <a:gd name="connsiteY37" fmla="*/ 472419 h 746753"/>
              <a:gd name="connsiteX38" fmla="*/ 1578658 w 4038303"/>
              <a:gd name="connsiteY38" fmla="*/ 198078 h 746753"/>
              <a:gd name="connsiteX39" fmla="*/ 1331581 w 4038303"/>
              <a:gd name="connsiteY39" fmla="*/ 472419 h 746753"/>
              <a:gd name="connsiteX40" fmla="*/ 1578658 w 4038303"/>
              <a:gd name="connsiteY40" fmla="*/ 745723 h 746753"/>
              <a:gd name="connsiteX41" fmla="*/ 1579004 w 4038303"/>
              <a:gd name="connsiteY41" fmla="*/ 659108 h 746753"/>
              <a:gd name="connsiteX42" fmla="*/ 1435795 w 4038303"/>
              <a:gd name="connsiteY42" fmla="*/ 472073 h 746753"/>
              <a:gd name="connsiteX43" fmla="*/ 1579004 w 4038303"/>
              <a:gd name="connsiteY43" fmla="*/ 284348 h 746753"/>
              <a:gd name="connsiteX44" fmla="*/ 1721522 w 4038303"/>
              <a:gd name="connsiteY44" fmla="*/ 472073 h 746753"/>
              <a:gd name="connsiteX45" fmla="*/ 1579004 w 4038303"/>
              <a:gd name="connsiteY45" fmla="*/ 659108 h 746753"/>
              <a:gd name="connsiteX46" fmla="*/ 1940910 w 4038303"/>
              <a:gd name="connsiteY46" fmla="*/ 735023 h 746753"/>
              <a:gd name="connsiteX47" fmla="*/ 2044088 w 4038303"/>
              <a:gd name="connsiteY47" fmla="*/ 735023 h 746753"/>
              <a:gd name="connsiteX48" fmla="*/ 2044088 w 4038303"/>
              <a:gd name="connsiteY48" fmla="*/ 408229 h 746753"/>
              <a:gd name="connsiteX49" fmla="*/ 2152789 w 4038303"/>
              <a:gd name="connsiteY49" fmla="*/ 287106 h 746753"/>
              <a:gd name="connsiteX50" fmla="*/ 2249759 w 4038303"/>
              <a:gd name="connsiteY50" fmla="*/ 382694 h 746753"/>
              <a:gd name="connsiteX51" fmla="*/ 2249759 w 4038303"/>
              <a:gd name="connsiteY51" fmla="*/ 735023 h 746753"/>
              <a:gd name="connsiteX52" fmla="*/ 2352591 w 4038303"/>
              <a:gd name="connsiteY52" fmla="*/ 735023 h 746753"/>
              <a:gd name="connsiteX53" fmla="*/ 2352591 w 4038303"/>
              <a:gd name="connsiteY53" fmla="*/ 397189 h 746753"/>
              <a:gd name="connsiteX54" fmla="*/ 2458874 w 4038303"/>
              <a:gd name="connsiteY54" fmla="*/ 287106 h 746753"/>
              <a:gd name="connsiteX55" fmla="*/ 2558256 w 4038303"/>
              <a:gd name="connsiteY55" fmla="*/ 389253 h 746753"/>
              <a:gd name="connsiteX56" fmla="*/ 2558256 w 4038303"/>
              <a:gd name="connsiteY56" fmla="*/ 735023 h 746753"/>
              <a:gd name="connsiteX57" fmla="*/ 2661440 w 4038303"/>
              <a:gd name="connsiteY57" fmla="*/ 735023 h 746753"/>
              <a:gd name="connsiteX58" fmla="*/ 2661440 w 4038303"/>
              <a:gd name="connsiteY58" fmla="*/ 379590 h 746753"/>
              <a:gd name="connsiteX59" fmla="*/ 2497867 w 4038303"/>
              <a:gd name="connsiteY59" fmla="*/ 198078 h 746753"/>
              <a:gd name="connsiteX60" fmla="*/ 2338787 w 4038303"/>
              <a:gd name="connsiteY60" fmla="*/ 291247 h 746753"/>
              <a:gd name="connsiteX61" fmla="*/ 2333264 w 4038303"/>
              <a:gd name="connsiteY61" fmla="*/ 291247 h 746753"/>
              <a:gd name="connsiteX62" fmla="*/ 2190746 w 4038303"/>
              <a:gd name="connsiteY62" fmla="*/ 198078 h 746753"/>
              <a:gd name="connsiteX63" fmla="*/ 2046501 w 4038303"/>
              <a:gd name="connsiteY63" fmla="*/ 291247 h 746753"/>
              <a:gd name="connsiteX64" fmla="*/ 2039947 w 4038303"/>
              <a:gd name="connsiteY64" fmla="*/ 291247 h 746753"/>
              <a:gd name="connsiteX65" fmla="*/ 2039947 w 4038303"/>
              <a:gd name="connsiteY65" fmla="*/ 204977 h 746753"/>
              <a:gd name="connsiteX66" fmla="*/ 1940910 w 4038303"/>
              <a:gd name="connsiteY66" fmla="*/ 204977 h 746753"/>
              <a:gd name="connsiteX67" fmla="*/ 1940910 w 4038303"/>
              <a:gd name="connsiteY67" fmla="*/ 735023 h 746753"/>
              <a:gd name="connsiteX68" fmla="*/ 2902908 w 4038303"/>
              <a:gd name="connsiteY68" fmla="*/ 420311 h 746753"/>
              <a:gd name="connsiteX69" fmla="*/ 3026444 w 4038303"/>
              <a:gd name="connsiteY69" fmla="*/ 287452 h 746753"/>
              <a:gd name="connsiteX70" fmla="*/ 3138951 w 4038303"/>
              <a:gd name="connsiteY70" fmla="*/ 410302 h 746753"/>
              <a:gd name="connsiteX71" fmla="*/ 3138951 w 4038303"/>
              <a:gd name="connsiteY71" fmla="*/ 735023 h 746753"/>
              <a:gd name="connsiteX72" fmla="*/ 3242118 w 4038303"/>
              <a:gd name="connsiteY72" fmla="*/ 735023 h 746753"/>
              <a:gd name="connsiteX73" fmla="*/ 3242118 w 4038303"/>
              <a:gd name="connsiteY73" fmla="*/ 397880 h 746753"/>
              <a:gd name="connsiteX74" fmla="*/ 3061643 w 4038303"/>
              <a:gd name="connsiteY74" fmla="*/ 198078 h 746753"/>
              <a:gd name="connsiteX75" fmla="*/ 2905322 w 4038303"/>
              <a:gd name="connsiteY75" fmla="*/ 291247 h 746753"/>
              <a:gd name="connsiteX76" fmla="*/ 2898768 w 4038303"/>
              <a:gd name="connsiteY76" fmla="*/ 291247 h 746753"/>
              <a:gd name="connsiteX77" fmla="*/ 2898768 w 4038303"/>
              <a:gd name="connsiteY77" fmla="*/ 204977 h 746753"/>
              <a:gd name="connsiteX78" fmla="*/ 2799730 w 4038303"/>
              <a:gd name="connsiteY78" fmla="*/ 204977 h 746753"/>
              <a:gd name="connsiteX79" fmla="*/ 2799730 w 4038303"/>
              <a:gd name="connsiteY79" fmla="*/ 735023 h 746753"/>
              <a:gd name="connsiteX80" fmla="*/ 2902908 w 4038303"/>
              <a:gd name="connsiteY80" fmla="*/ 735023 h 746753"/>
              <a:gd name="connsiteX81" fmla="*/ 2902908 w 4038303"/>
              <a:gd name="connsiteY81" fmla="*/ 420311 h 746753"/>
              <a:gd name="connsiteX82" fmla="*/ 3380485 w 4038303"/>
              <a:gd name="connsiteY82" fmla="*/ 735023 h 746753"/>
              <a:gd name="connsiteX83" fmla="*/ 3483706 w 4038303"/>
              <a:gd name="connsiteY83" fmla="*/ 735023 h 746753"/>
              <a:gd name="connsiteX84" fmla="*/ 3483706 w 4038303"/>
              <a:gd name="connsiteY84" fmla="*/ 204977 h 746753"/>
              <a:gd name="connsiteX85" fmla="*/ 3380485 w 4038303"/>
              <a:gd name="connsiteY85" fmla="*/ 204977 h 746753"/>
              <a:gd name="connsiteX86" fmla="*/ 3380485 w 4038303"/>
              <a:gd name="connsiteY86" fmla="*/ 735023 h 746753"/>
              <a:gd name="connsiteX87" fmla="*/ 3432581 w 4038303"/>
              <a:gd name="connsiteY87" fmla="*/ 123194 h 746753"/>
              <a:gd name="connsiteX88" fmla="*/ 3497850 w 4038303"/>
              <a:gd name="connsiteY88" fmla="*/ 61769 h 746753"/>
              <a:gd name="connsiteX89" fmla="*/ 3432581 w 4038303"/>
              <a:gd name="connsiteY89" fmla="*/ 0 h 746753"/>
              <a:gd name="connsiteX90" fmla="*/ 3367366 w 4038303"/>
              <a:gd name="connsiteY90" fmla="*/ 61769 h 746753"/>
              <a:gd name="connsiteX91" fmla="*/ 3432581 w 4038303"/>
              <a:gd name="connsiteY91" fmla="*/ 123194 h 746753"/>
              <a:gd name="connsiteX92" fmla="*/ 3776742 w 4038303"/>
              <a:gd name="connsiteY92" fmla="*/ 746754 h 746753"/>
              <a:gd name="connsiteX93" fmla="*/ 3933409 w 4038303"/>
              <a:gd name="connsiteY93" fmla="*/ 662557 h 746753"/>
              <a:gd name="connsiteX94" fmla="*/ 3937566 w 4038303"/>
              <a:gd name="connsiteY94" fmla="*/ 662557 h 746753"/>
              <a:gd name="connsiteX95" fmla="*/ 3937566 w 4038303"/>
              <a:gd name="connsiteY95" fmla="*/ 735023 h 746753"/>
              <a:gd name="connsiteX96" fmla="*/ 4038304 w 4038303"/>
              <a:gd name="connsiteY96" fmla="*/ 735023 h 746753"/>
              <a:gd name="connsiteX97" fmla="*/ 4038304 w 4038303"/>
              <a:gd name="connsiteY97" fmla="*/ 383039 h 746753"/>
              <a:gd name="connsiteX98" fmla="*/ 3832617 w 4038303"/>
              <a:gd name="connsiteY98" fmla="*/ 198078 h 746753"/>
              <a:gd name="connsiteX99" fmla="*/ 3613866 w 4038303"/>
              <a:gd name="connsiteY99" fmla="*/ 333351 h 746753"/>
              <a:gd name="connsiteX100" fmla="*/ 3710825 w 4038303"/>
              <a:gd name="connsiteY100" fmla="*/ 355436 h 746753"/>
              <a:gd name="connsiteX101" fmla="*/ 3834021 w 4038303"/>
              <a:gd name="connsiteY101" fmla="*/ 281589 h 746753"/>
              <a:gd name="connsiteX102" fmla="*/ 3934813 w 4038303"/>
              <a:gd name="connsiteY102" fmla="*/ 376485 h 746753"/>
              <a:gd name="connsiteX103" fmla="*/ 3934813 w 4038303"/>
              <a:gd name="connsiteY103" fmla="*/ 378899 h 746753"/>
              <a:gd name="connsiteX104" fmla="*/ 3800874 w 4038303"/>
              <a:gd name="connsiteY104" fmla="*/ 426865 h 746753"/>
              <a:gd name="connsiteX105" fmla="*/ 3597616 w 4038303"/>
              <a:gd name="connsiteY105" fmla="*/ 585260 h 746753"/>
              <a:gd name="connsiteX106" fmla="*/ 3776742 w 4038303"/>
              <a:gd name="connsiteY106" fmla="*/ 746754 h 746753"/>
              <a:gd name="connsiteX107" fmla="*/ 3799146 w 4038303"/>
              <a:gd name="connsiteY107" fmla="*/ 663934 h 746753"/>
              <a:gd name="connsiteX108" fmla="*/ 3698732 w 4038303"/>
              <a:gd name="connsiteY108" fmla="*/ 586637 h 746753"/>
              <a:gd name="connsiteX109" fmla="*/ 3807460 w 4038303"/>
              <a:gd name="connsiteY109" fmla="*/ 503817 h 746753"/>
              <a:gd name="connsiteX110" fmla="*/ 3935137 w 4038303"/>
              <a:gd name="connsiteY110" fmla="*/ 475523 h 746753"/>
              <a:gd name="connsiteX111" fmla="*/ 3935137 w 4038303"/>
              <a:gd name="connsiteY111" fmla="*/ 543847 h 746753"/>
              <a:gd name="connsiteX112" fmla="*/ 3799146 w 4038303"/>
              <a:gd name="connsiteY112" fmla="*/ 663934 h 7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038303" h="746753">
                <a:moveTo>
                  <a:pt x="106633" y="28297"/>
                </a:moveTo>
                <a:lnTo>
                  <a:pt x="0" y="28297"/>
                </a:lnTo>
                <a:lnTo>
                  <a:pt x="0" y="735023"/>
                </a:lnTo>
                <a:lnTo>
                  <a:pt x="106633" y="735023"/>
                </a:lnTo>
                <a:lnTo>
                  <a:pt x="106633" y="28297"/>
                </a:lnTo>
                <a:close/>
                <a:moveTo>
                  <a:pt x="356815" y="420311"/>
                </a:moveTo>
                <a:cubicBezTo>
                  <a:pt x="356815" y="335764"/>
                  <a:pt x="408577" y="287452"/>
                  <a:pt x="480351" y="287452"/>
                </a:cubicBezTo>
                <a:cubicBezTo>
                  <a:pt x="550403" y="287452"/>
                  <a:pt x="592847" y="333351"/>
                  <a:pt x="592847" y="410302"/>
                </a:cubicBezTo>
                <a:lnTo>
                  <a:pt x="592847" y="735023"/>
                </a:lnTo>
                <a:lnTo>
                  <a:pt x="696031" y="735023"/>
                </a:lnTo>
                <a:lnTo>
                  <a:pt x="696031" y="397880"/>
                </a:lnTo>
                <a:cubicBezTo>
                  <a:pt x="696031" y="266748"/>
                  <a:pt x="623905" y="198078"/>
                  <a:pt x="515550" y="198078"/>
                </a:cubicBezTo>
                <a:cubicBezTo>
                  <a:pt x="435840" y="198078"/>
                  <a:pt x="383732" y="234999"/>
                  <a:pt x="359228" y="291247"/>
                </a:cubicBezTo>
                <a:lnTo>
                  <a:pt x="352674" y="291247"/>
                </a:lnTo>
                <a:lnTo>
                  <a:pt x="352674" y="204977"/>
                </a:lnTo>
                <a:lnTo>
                  <a:pt x="253637" y="204977"/>
                </a:lnTo>
                <a:lnTo>
                  <a:pt x="253637" y="735023"/>
                </a:lnTo>
                <a:lnTo>
                  <a:pt x="356815" y="735023"/>
                </a:lnTo>
                <a:lnTo>
                  <a:pt x="356815" y="420311"/>
                </a:lnTo>
                <a:close/>
                <a:moveTo>
                  <a:pt x="1231594" y="334382"/>
                </a:moveTo>
                <a:cubicBezTo>
                  <a:pt x="1210199" y="251907"/>
                  <a:pt x="1145669" y="198078"/>
                  <a:pt x="1031100" y="198078"/>
                </a:cubicBezTo>
                <a:cubicBezTo>
                  <a:pt x="911359" y="198078"/>
                  <a:pt x="826472" y="261225"/>
                  <a:pt x="826472" y="355091"/>
                </a:cubicBezTo>
                <a:cubicBezTo>
                  <a:pt x="826472" y="430315"/>
                  <a:pt x="872020" y="480354"/>
                  <a:pt x="971402" y="502440"/>
                </a:cubicBezTo>
                <a:lnTo>
                  <a:pt x="1061127" y="522107"/>
                </a:lnTo>
                <a:cubicBezTo>
                  <a:pt x="1112198" y="533493"/>
                  <a:pt x="1136006" y="556270"/>
                  <a:pt x="1136006" y="589401"/>
                </a:cubicBezTo>
                <a:cubicBezTo>
                  <a:pt x="1136006" y="630463"/>
                  <a:pt x="1092180" y="662557"/>
                  <a:pt x="1024546" y="662557"/>
                </a:cubicBezTo>
                <a:cubicBezTo>
                  <a:pt x="962775" y="662557"/>
                  <a:pt x="923090" y="635985"/>
                  <a:pt x="910668" y="583878"/>
                </a:cubicBezTo>
                <a:lnTo>
                  <a:pt x="810940" y="599059"/>
                </a:lnTo>
                <a:cubicBezTo>
                  <a:pt x="828194" y="692924"/>
                  <a:pt x="906182" y="745723"/>
                  <a:pt x="1025237" y="745723"/>
                </a:cubicBezTo>
                <a:cubicBezTo>
                  <a:pt x="1153260" y="745723"/>
                  <a:pt x="1241948" y="677738"/>
                  <a:pt x="1241948" y="581805"/>
                </a:cubicBezTo>
                <a:cubicBezTo>
                  <a:pt x="1241948" y="506926"/>
                  <a:pt x="1194327" y="460682"/>
                  <a:pt x="1097012" y="438251"/>
                </a:cubicBezTo>
                <a:lnTo>
                  <a:pt x="1012815" y="418929"/>
                </a:lnTo>
                <a:cubicBezTo>
                  <a:pt x="954494" y="405125"/>
                  <a:pt x="929304" y="385458"/>
                  <a:pt x="929650" y="349568"/>
                </a:cubicBezTo>
                <a:cubicBezTo>
                  <a:pt x="929304" y="308846"/>
                  <a:pt x="973475" y="279861"/>
                  <a:pt x="1032137" y="279861"/>
                </a:cubicBezTo>
                <a:cubicBezTo>
                  <a:pt x="1096320" y="279861"/>
                  <a:pt x="1126002" y="315406"/>
                  <a:pt x="1138079" y="350950"/>
                </a:cubicBezTo>
                <a:lnTo>
                  <a:pt x="1231594" y="334382"/>
                </a:lnTo>
                <a:close/>
                <a:moveTo>
                  <a:pt x="1578658" y="745723"/>
                </a:moveTo>
                <a:cubicBezTo>
                  <a:pt x="1728081" y="745723"/>
                  <a:pt x="1825736" y="636331"/>
                  <a:pt x="1825736" y="472419"/>
                </a:cubicBezTo>
                <a:cubicBezTo>
                  <a:pt x="1825736" y="307470"/>
                  <a:pt x="1728081" y="198078"/>
                  <a:pt x="1578658" y="198078"/>
                </a:cubicBezTo>
                <a:cubicBezTo>
                  <a:pt x="1429241" y="198078"/>
                  <a:pt x="1331581" y="307470"/>
                  <a:pt x="1331581" y="472419"/>
                </a:cubicBezTo>
                <a:cubicBezTo>
                  <a:pt x="1331581" y="636331"/>
                  <a:pt x="1429241" y="745723"/>
                  <a:pt x="1578658" y="745723"/>
                </a:cubicBezTo>
                <a:close/>
                <a:moveTo>
                  <a:pt x="1579004" y="659108"/>
                </a:moveTo>
                <a:cubicBezTo>
                  <a:pt x="1481349" y="659108"/>
                  <a:pt x="1435795" y="573869"/>
                  <a:pt x="1435795" y="472073"/>
                </a:cubicBezTo>
                <a:cubicBezTo>
                  <a:pt x="1435795" y="370617"/>
                  <a:pt x="1481349" y="284348"/>
                  <a:pt x="1579004" y="284348"/>
                </a:cubicBezTo>
                <a:cubicBezTo>
                  <a:pt x="1675974" y="284348"/>
                  <a:pt x="1721522" y="370617"/>
                  <a:pt x="1721522" y="472073"/>
                </a:cubicBezTo>
                <a:cubicBezTo>
                  <a:pt x="1721522" y="573869"/>
                  <a:pt x="1675974" y="659108"/>
                  <a:pt x="1579004" y="659108"/>
                </a:cubicBezTo>
                <a:close/>
                <a:moveTo>
                  <a:pt x="1940910" y="735023"/>
                </a:moveTo>
                <a:lnTo>
                  <a:pt x="2044088" y="735023"/>
                </a:lnTo>
                <a:lnTo>
                  <a:pt x="2044088" y="408229"/>
                </a:lnTo>
                <a:cubicBezTo>
                  <a:pt x="2044088" y="336800"/>
                  <a:pt x="2094122" y="287106"/>
                  <a:pt x="2152789" y="287106"/>
                </a:cubicBezTo>
                <a:cubicBezTo>
                  <a:pt x="2210073" y="287106"/>
                  <a:pt x="2249759" y="325064"/>
                  <a:pt x="2249759" y="382694"/>
                </a:cubicBezTo>
                <a:lnTo>
                  <a:pt x="2249759" y="735023"/>
                </a:lnTo>
                <a:lnTo>
                  <a:pt x="2352591" y="735023"/>
                </a:lnTo>
                <a:lnTo>
                  <a:pt x="2352591" y="397189"/>
                </a:lnTo>
                <a:cubicBezTo>
                  <a:pt x="2352591" y="333351"/>
                  <a:pt x="2391585" y="287106"/>
                  <a:pt x="2458874" y="287106"/>
                </a:cubicBezTo>
                <a:cubicBezTo>
                  <a:pt x="2513399" y="287106"/>
                  <a:pt x="2558256" y="317473"/>
                  <a:pt x="2558256" y="389253"/>
                </a:cubicBezTo>
                <a:lnTo>
                  <a:pt x="2558256" y="735023"/>
                </a:lnTo>
                <a:lnTo>
                  <a:pt x="2661440" y="735023"/>
                </a:lnTo>
                <a:lnTo>
                  <a:pt x="2661440" y="379590"/>
                </a:lnTo>
                <a:cubicBezTo>
                  <a:pt x="2661440" y="258467"/>
                  <a:pt x="2593801" y="198078"/>
                  <a:pt x="2497867" y="198078"/>
                </a:cubicBezTo>
                <a:cubicBezTo>
                  <a:pt x="2421607" y="198078"/>
                  <a:pt x="2364322" y="234653"/>
                  <a:pt x="2338787" y="291247"/>
                </a:cubicBezTo>
                <a:lnTo>
                  <a:pt x="2333264" y="291247"/>
                </a:lnTo>
                <a:cubicBezTo>
                  <a:pt x="2310147" y="233277"/>
                  <a:pt x="2261490" y="198078"/>
                  <a:pt x="2190746" y="198078"/>
                </a:cubicBezTo>
                <a:cubicBezTo>
                  <a:pt x="2120694" y="198078"/>
                  <a:pt x="2068587" y="232931"/>
                  <a:pt x="2046501" y="291247"/>
                </a:cubicBezTo>
                <a:lnTo>
                  <a:pt x="2039947" y="291247"/>
                </a:lnTo>
                <a:lnTo>
                  <a:pt x="2039947" y="204977"/>
                </a:lnTo>
                <a:lnTo>
                  <a:pt x="1940910" y="204977"/>
                </a:lnTo>
                <a:lnTo>
                  <a:pt x="1940910" y="735023"/>
                </a:lnTo>
                <a:close/>
                <a:moveTo>
                  <a:pt x="2902908" y="420311"/>
                </a:moveTo>
                <a:cubicBezTo>
                  <a:pt x="2902908" y="335764"/>
                  <a:pt x="2954697" y="287452"/>
                  <a:pt x="3026444" y="287452"/>
                </a:cubicBezTo>
                <a:cubicBezTo>
                  <a:pt x="3096518" y="287452"/>
                  <a:pt x="3138951" y="333351"/>
                  <a:pt x="3138951" y="410302"/>
                </a:cubicBezTo>
                <a:lnTo>
                  <a:pt x="3138951" y="735023"/>
                </a:lnTo>
                <a:lnTo>
                  <a:pt x="3242118" y="735023"/>
                </a:lnTo>
                <a:lnTo>
                  <a:pt x="3242118" y="397880"/>
                </a:lnTo>
                <a:cubicBezTo>
                  <a:pt x="3242118" y="266748"/>
                  <a:pt x="3169993" y="198078"/>
                  <a:pt x="3061643" y="198078"/>
                </a:cubicBezTo>
                <a:cubicBezTo>
                  <a:pt x="2981906" y="198078"/>
                  <a:pt x="2929826" y="234999"/>
                  <a:pt x="2905322" y="291247"/>
                </a:cubicBezTo>
                <a:lnTo>
                  <a:pt x="2898768" y="291247"/>
                </a:lnTo>
                <a:lnTo>
                  <a:pt x="2898768" y="204977"/>
                </a:lnTo>
                <a:lnTo>
                  <a:pt x="2799730" y="204977"/>
                </a:lnTo>
                <a:lnTo>
                  <a:pt x="2799730" y="735023"/>
                </a:lnTo>
                <a:lnTo>
                  <a:pt x="2902908" y="735023"/>
                </a:lnTo>
                <a:lnTo>
                  <a:pt x="2902908" y="420311"/>
                </a:lnTo>
                <a:close/>
                <a:moveTo>
                  <a:pt x="3380485" y="735023"/>
                </a:moveTo>
                <a:lnTo>
                  <a:pt x="3483706" y="735023"/>
                </a:lnTo>
                <a:lnTo>
                  <a:pt x="3483706" y="204977"/>
                </a:lnTo>
                <a:lnTo>
                  <a:pt x="3380485" y="204977"/>
                </a:lnTo>
                <a:lnTo>
                  <a:pt x="3380485" y="735023"/>
                </a:lnTo>
                <a:close/>
                <a:moveTo>
                  <a:pt x="3432581" y="123194"/>
                </a:moveTo>
                <a:cubicBezTo>
                  <a:pt x="3468158" y="123194"/>
                  <a:pt x="3497850" y="95585"/>
                  <a:pt x="3497850" y="61769"/>
                </a:cubicBezTo>
                <a:cubicBezTo>
                  <a:pt x="3497850" y="27952"/>
                  <a:pt x="3468158" y="0"/>
                  <a:pt x="3432581" y="0"/>
                </a:cubicBezTo>
                <a:cubicBezTo>
                  <a:pt x="3396734" y="0"/>
                  <a:pt x="3367366" y="27952"/>
                  <a:pt x="3367366" y="61769"/>
                </a:cubicBezTo>
                <a:cubicBezTo>
                  <a:pt x="3367366" y="95585"/>
                  <a:pt x="3396734" y="123194"/>
                  <a:pt x="3432581" y="123194"/>
                </a:cubicBezTo>
                <a:close/>
                <a:moveTo>
                  <a:pt x="3776742" y="746754"/>
                </a:moveTo>
                <a:cubicBezTo>
                  <a:pt x="3864415" y="746754"/>
                  <a:pt x="3913758" y="702242"/>
                  <a:pt x="3933409" y="662557"/>
                </a:cubicBezTo>
                <a:lnTo>
                  <a:pt x="3937566" y="662557"/>
                </a:lnTo>
                <a:lnTo>
                  <a:pt x="3937566" y="735023"/>
                </a:lnTo>
                <a:lnTo>
                  <a:pt x="4038304" y="735023"/>
                </a:lnTo>
                <a:lnTo>
                  <a:pt x="4038304" y="383039"/>
                </a:lnTo>
                <a:cubicBezTo>
                  <a:pt x="4038304" y="228791"/>
                  <a:pt x="3916835" y="198078"/>
                  <a:pt x="3832617" y="198078"/>
                </a:cubicBezTo>
                <a:cubicBezTo>
                  <a:pt x="3736684" y="198078"/>
                  <a:pt x="3648363" y="236726"/>
                  <a:pt x="3613866" y="333351"/>
                </a:cubicBezTo>
                <a:lnTo>
                  <a:pt x="3710825" y="355436"/>
                </a:lnTo>
                <a:cubicBezTo>
                  <a:pt x="3725995" y="317819"/>
                  <a:pt x="3764649" y="281589"/>
                  <a:pt x="3834021" y="281589"/>
                </a:cubicBezTo>
                <a:cubicBezTo>
                  <a:pt x="3900640" y="281589"/>
                  <a:pt x="3934813" y="316437"/>
                  <a:pt x="3934813" y="376485"/>
                </a:cubicBezTo>
                <a:lnTo>
                  <a:pt x="3934813" y="378899"/>
                </a:lnTo>
                <a:cubicBezTo>
                  <a:pt x="3934813" y="416511"/>
                  <a:pt x="3896159" y="415825"/>
                  <a:pt x="3800874" y="426865"/>
                </a:cubicBezTo>
                <a:cubicBezTo>
                  <a:pt x="3700460" y="438596"/>
                  <a:pt x="3597616" y="464823"/>
                  <a:pt x="3597616" y="585260"/>
                </a:cubicBezTo>
                <a:cubicBezTo>
                  <a:pt x="3597616" y="689469"/>
                  <a:pt x="3675950" y="746754"/>
                  <a:pt x="3776742" y="746754"/>
                </a:cubicBezTo>
                <a:close/>
                <a:moveTo>
                  <a:pt x="3799146" y="663934"/>
                </a:moveTo>
                <a:cubicBezTo>
                  <a:pt x="3740841" y="663934"/>
                  <a:pt x="3698732" y="637707"/>
                  <a:pt x="3698732" y="586637"/>
                </a:cubicBezTo>
                <a:cubicBezTo>
                  <a:pt x="3698732" y="531425"/>
                  <a:pt x="3747751" y="511753"/>
                  <a:pt x="3807460" y="503817"/>
                </a:cubicBezTo>
                <a:cubicBezTo>
                  <a:pt x="3840931" y="499331"/>
                  <a:pt x="3920291" y="490358"/>
                  <a:pt x="3935137" y="475523"/>
                </a:cubicBezTo>
                <a:lnTo>
                  <a:pt x="3935137" y="543847"/>
                </a:lnTo>
                <a:cubicBezTo>
                  <a:pt x="3935137" y="606655"/>
                  <a:pt x="3885092" y="663934"/>
                  <a:pt x="3799146" y="663934"/>
                </a:cubicBezTo>
                <a:close/>
              </a:path>
            </a:pathLst>
          </a:custGeom>
          <a:solidFill>
            <a:schemeClr val="tx1"/>
          </a:solidFill>
          <a:ln w="539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C50959-C6C6-A5D9-8643-D202936F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89" y="2509646"/>
            <a:ext cx="2381250" cy="23812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0B50329-8FB2-F14E-666F-A2A4F7BF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2780" y="2883399"/>
            <a:ext cx="962025" cy="962025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2356A0EF-1A8D-23FA-8091-CB3EF9C73F37}"/>
              </a:ext>
            </a:extLst>
          </p:cNvPr>
          <p:cNvSpPr txBox="1">
            <a:spLocks/>
          </p:cNvSpPr>
          <p:nvPr/>
        </p:nvSpPr>
        <p:spPr>
          <a:xfrm>
            <a:off x="887915" y="4138121"/>
            <a:ext cx="2431754" cy="5328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JWT</a:t>
            </a:r>
            <a:endParaRPr lang="ar-SA" sz="2800" b="1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E241EB-05F4-294C-12EE-114B5AE8F3F7}"/>
              </a:ext>
            </a:extLst>
          </p:cNvPr>
          <p:cNvSpPr txBox="1">
            <a:spLocks/>
          </p:cNvSpPr>
          <p:nvPr/>
        </p:nvSpPr>
        <p:spPr>
          <a:xfrm>
            <a:off x="3373974" y="729497"/>
            <a:ext cx="5853953" cy="8364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b="1" kern="1200" spc="-50" baseline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 </a:t>
            </a:r>
            <a:r>
              <a:rPr lang="en-US" sz="3600" b="1" kern="1200" spc="-50" baseline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11422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685" y="828675"/>
            <a:ext cx="5728040" cy="678712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Front End Tools and Libraries 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E42DEA0-935C-49FE-BE40-BCB59090B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61707" y="2460476"/>
            <a:ext cx="1790700" cy="1790700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1E913C6-6F9A-4BFE-ABDE-52ADAB4FC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400" b="96800" l="10000" r="90000">
                        <a14:foregroundMark x1="57714" y1="48938" x2="56786" y2="51200"/>
                        <a14:foregroundMark x1="50714" y1="88800" x2="46786" y2="96800"/>
                        <a14:backgroundMark x1="47143" y1="52000" x2="32500" y2="59200"/>
                        <a14:backgroundMark x1="62143" y1="40800" x2="52857" y2="42000"/>
                        <a14:backgroundMark x1="64286" y1="38000" x2="37500" y2="40800"/>
                        <a14:backgroundMark x1="50357" y1="77600" x2="40357" y2="772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05"/>
          <a:stretch/>
        </p:blipFill>
        <p:spPr>
          <a:xfrm>
            <a:off x="4717454" y="2465380"/>
            <a:ext cx="1975533" cy="174966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6087"/>
          <a:stretch/>
        </p:blipFill>
        <p:spPr>
          <a:xfrm>
            <a:off x="2975057" y="2671482"/>
            <a:ext cx="1269578" cy="1502626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26" y="4440026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9870" y="4427384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CSS3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47398" y="4479625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929C-4CF1-CDF5-68EF-41927D151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04" y="2460476"/>
            <a:ext cx="1735252" cy="173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F8E01-1DE2-1C21-49BD-216450C5159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" r="73256" b="-970"/>
          <a:stretch/>
        </p:blipFill>
        <p:spPr>
          <a:xfrm>
            <a:off x="7265842" y="2495828"/>
            <a:ext cx="1694009" cy="1719218"/>
          </a:xfrm>
          <a:prstGeom prst="rect">
            <a:avLst/>
          </a:prstGeom>
        </p:spPr>
      </p:pic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3053695F-E11B-F7E5-84AF-7FA93EC3427F}"/>
              </a:ext>
            </a:extLst>
          </p:cNvPr>
          <p:cNvSpPr txBox="1">
            <a:spLocks/>
          </p:cNvSpPr>
          <p:nvPr/>
        </p:nvSpPr>
        <p:spPr>
          <a:xfrm>
            <a:off x="9729156" y="4602530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React JS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AC286F3-9E52-3CF4-232C-DC49FC3BE163}"/>
              </a:ext>
            </a:extLst>
          </p:cNvPr>
          <p:cNvSpPr txBox="1">
            <a:spLocks/>
          </p:cNvSpPr>
          <p:nvPr/>
        </p:nvSpPr>
        <p:spPr>
          <a:xfrm>
            <a:off x="6972342" y="4440026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Chakra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254" t="-1088" r="-3973" b="-15169"/>
          <a:stretch/>
        </p:blipFill>
        <p:spPr>
          <a:xfrm>
            <a:off x="942414" y="2910061"/>
            <a:ext cx="1790700" cy="17907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59D67C4-F6D0-46E3-93F5-9FE7A7864B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97" b="94286" l="22250" r="73500">
                        <a14:foregroundMark x1="30917" y1="5397" x2="22333" y2="14921"/>
                        <a14:foregroundMark x1="73583" y1="41429" x2="71583" y2="55397"/>
                        <a14:foregroundMark x1="41000" y1="94286" x2="42500" y2="91429"/>
                        <a14:backgroundMark x1="29917" y1="15873" x2="27263" y2="13248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3750" r="23750"/>
          <a:stretch/>
        </p:blipFill>
        <p:spPr>
          <a:xfrm>
            <a:off x="6415215" y="2787049"/>
            <a:ext cx="1863199" cy="1863199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414" y="5071260"/>
            <a:ext cx="1790700" cy="350292"/>
          </a:xfrm>
        </p:spPr>
        <p:txBody>
          <a:bodyPr>
            <a:noAutofit/>
          </a:bodyPr>
          <a:lstStyle/>
          <a:p>
            <a:r>
              <a:rPr lang="en-US" sz="2400" b="1" dirty="0"/>
              <a:t>VS code</a:t>
            </a:r>
            <a:endParaRPr lang="ar-SA" sz="2400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B3DF36-D130-4B14-ABDA-4BDE2477FF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3252" y="5071260"/>
            <a:ext cx="2897698" cy="350292"/>
          </a:xfrm>
        </p:spPr>
        <p:txBody>
          <a:bodyPr>
            <a:noAutofit/>
          </a:bodyPr>
          <a:lstStyle/>
          <a:p>
            <a:r>
              <a:rPr lang="en-US" sz="1800" b="1" dirty="0" err="1"/>
              <a:t>Github</a:t>
            </a:r>
            <a:r>
              <a:rPr lang="en-US" sz="1800" b="1" dirty="0"/>
              <a:t>-desktop And GitHub</a:t>
            </a:r>
            <a:endParaRPr lang="ar-SA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A7B5-AF75-B762-824E-E87C4ED22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67" b="99200" l="9867" r="89867">
                        <a14:foregroundMark x1="62667" y1="6133" x2="33600" y2="6133"/>
                        <a14:foregroundMark x1="33600" y1="6133" x2="33600" y2="6133"/>
                        <a14:foregroundMark x1="52267" y1="3467" x2="54667" y2="1067"/>
                        <a14:foregroundMark x1="54133" y1="62133" x2="45867" y2="60000"/>
                        <a14:foregroundMark x1="76800" y1="84533" x2="73333" y2="82133"/>
                        <a14:foregroundMark x1="76800" y1="86933" x2="78400" y2="91200"/>
                        <a14:foregroundMark x1="78400" y1="85067" x2="77600" y2="91200"/>
                        <a14:foregroundMark x1="69333" y1="85067" x2="70667" y2="96000"/>
                        <a14:foregroundMark x1="83733" y1="84267" x2="86933" y2="90667"/>
                        <a14:foregroundMark x1="88533" y1="84267" x2="89333" y2="82400"/>
                        <a14:foregroundMark x1="89333" y1="82400" x2="84000" y2="89600"/>
                        <a14:foregroundMark x1="61867" y1="87467" x2="63200" y2="86667"/>
                        <a14:foregroundMark x1="63200" y1="86667" x2="57867" y2="92000"/>
                        <a14:foregroundMark x1="53867" y1="92267" x2="45067" y2="92800"/>
                        <a14:foregroundMark x1="48000" y1="88533" x2="13333" y2="93067"/>
                        <a14:foregroundMark x1="13333" y1="93067" x2="20267" y2="85333"/>
                        <a14:foregroundMark x1="15733" y1="85333" x2="10400" y2="89600"/>
                        <a14:foregroundMark x1="10400" y1="89600" x2="20267" y2="89600"/>
                        <a14:foregroundMark x1="31200" y1="92800" x2="46933" y2="90667"/>
                        <a14:foregroundMark x1="40267" y1="89067" x2="54667" y2="87467"/>
                        <a14:foregroundMark x1="54667" y1="87467" x2="61867" y2="93867"/>
                        <a14:foregroundMark x1="61867" y1="93067" x2="49333" y2="99200"/>
                        <a14:foregroundMark x1="50933" y1="96533" x2="60267" y2="8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1266" y="2910061"/>
            <a:ext cx="2328320" cy="232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2D3B5-37D0-5D95-38AD-314C281F8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42" y="2742940"/>
            <a:ext cx="1957821" cy="19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7" y="672353"/>
            <a:ext cx="6881553" cy="957431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الأهداف المستقبلية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D3963-0717-7048-10E3-A1C5C10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855693"/>
            <a:ext cx="7297290" cy="4329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986BA-3BDE-2B45-FCE3-38962B0F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8" y="394448"/>
            <a:ext cx="2863671" cy="5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402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2EEE-88E0-9128-6143-06DE87BC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41780"/>
            <a:ext cx="10058400" cy="1450757"/>
          </a:xfrm>
        </p:spPr>
        <p:txBody>
          <a:bodyPr/>
          <a:lstStyle/>
          <a:p>
            <a:pPr algn="ctr"/>
            <a:r>
              <a:rPr lang="ar-SA" dirty="0"/>
              <a:t>رابط الموقع</a:t>
            </a:r>
            <a:endParaRPr lang="en-GB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8143970-2841-EA50-F330-609DB83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9D25E1-E5D1-5A84-C366-4E52EF8CD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51" y="2535040"/>
            <a:ext cx="2733695" cy="28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3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1066</TotalTime>
  <Words>108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Food Free </vt:lpstr>
      <vt:lpstr>أقسام الموقع الرئيسية </vt:lpstr>
      <vt:lpstr>PowerPoint Presentation</vt:lpstr>
      <vt:lpstr>Front End Tools and Libraries </vt:lpstr>
      <vt:lpstr>PowerPoint Presentation</vt:lpstr>
      <vt:lpstr>الأهداف المستقبلية</vt:lpstr>
      <vt:lpstr>رابط الموقع</vt:lpstr>
      <vt:lpstr>Demo</vt:lpstr>
      <vt:lpstr>معلومات/أسماء أعضاء الفريق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 Saleh</dc:creator>
  <cp:lastModifiedBy>Samar Saleh</cp:lastModifiedBy>
  <cp:revision>12</cp:revision>
  <dcterms:created xsi:type="dcterms:W3CDTF">2023-06-19T07:22:57Z</dcterms:created>
  <dcterms:modified xsi:type="dcterms:W3CDTF">2023-06-22T00:13:21Z</dcterms:modified>
</cp:coreProperties>
</file>