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1" r:id="rId6"/>
    <p:sldId id="280" r:id="rId7"/>
    <p:sldId id="261" r:id="rId8"/>
    <p:sldId id="260" r:id="rId9"/>
    <p:sldId id="263" r:id="rId10"/>
    <p:sldId id="276" r:id="rId11"/>
    <p:sldId id="265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1DA515-44AA-45EC-B0F9-87A4C71C9AE0}">
          <p14:sldIdLst>
            <p14:sldId id="256"/>
            <p14:sldId id="281"/>
            <p14:sldId id="280"/>
            <p14:sldId id="261"/>
          </p14:sldIdLst>
        </p14:section>
        <p14:section name="Untitled Section" id="{02DD259B-FA41-48DE-89D6-187C543237E9}">
          <p14:sldIdLst>
            <p14:sldId id="260"/>
            <p14:sldId id="263"/>
            <p14:sldId id="276"/>
            <p14:sldId id="26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AAD20-BF84-4BD8-9B89-73C41DE38858}" v="5" dt="2021-10-27T21:34:06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32" autoAdjust="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l yhyha" userId="ce41b2c8644b8bea" providerId="LiveId" clId="{C4CAAD20-BF84-4BD8-9B89-73C41DE38858}"/>
    <pc:docChg chg="undo custSel addSld delSld modSld modSection">
      <pc:chgData name="ali al yhyha" userId="ce41b2c8644b8bea" providerId="LiveId" clId="{C4CAAD20-BF84-4BD8-9B89-73C41DE38858}" dt="2021-10-27T21:34:06.387" v="7"/>
      <pc:docMkLst>
        <pc:docMk/>
      </pc:docMkLst>
      <pc:sldChg chg="del">
        <pc:chgData name="ali al yhyha" userId="ce41b2c8644b8bea" providerId="LiveId" clId="{C4CAAD20-BF84-4BD8-9B89-73C41DE38858}" dt="2021-10-27T19:42:06.386" v="3" actId="47"/>
        <pc:sldMkLst>
          <pc:docMk/>
          <pc:sldMk cId="3446797337" sldId="259"/>
        </pc:sldMkLst>
      </pc:sldChg>
      <pc:sldChg chg="add del">
        <pc:chgData name="ali al yhyha" userId="ce41b2c8644b8bea" providerId="LiveId" clId="{C4CAAD20-BF84-4BD8-9B89-73C41DE38858}" dt="2021-10-27T19:41:25.809" v="1" actId="47"/>
        <pc:sldMkLst>
          <pc:docMk/>
          <pc:sldMk cId="4212917468" sldId="260"/>
        </pc:sldMkLst>
      </pc:sldChg>
      <pc:sldChg chg="modAnim">
        <pc:chgData name="ali al yhyha" userId="ce41b2c8644b8bea" providerId="LiveId" clId="{C4CAAD20-BF84-4BD8-9B89-73C41DE38858}" dt="2021-10-27T21:34:06.387" v="7"/>
        <pc:sldMkLst>
          <pc:docMk/>
          <pc:sldMk cId="1527386939" sldId="261"/>
        </pc:sldMkLst>
      </pc:sldChg>
      <pc:sldChg chg="modAnim">
        <pc:chgData name="ali al yhyha" userId="ce41b2c8644b8bea" providerId="LiveId" clId="{C4CAAD20-BF84-4BD8-9B89-73C41DE38858}" dt="2021-10-27T19:43:18.890" v="4"/>
        <pc:sldMkLst>
          <pc:docMk/>
          <pc:sldMk cId="2563119616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1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r" defTabSz="914400" rtl="1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r" defTabSz="914400" rtl="1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r" defTabSz="914400" rtl="1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r" defTabSz="914400" rtl="1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dgycoder.net/2012/01/promise-of-html5.html" TargetMode="External"/><Relationship Id="rId7" Type="http://schemas.openxmlformats.org/officeDocument/2006/relationships/hyperlink" Target="https://commons.wikimedia.org/wiki/File:Javascript-shield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://luizricardo.org/2014/03/entenda-como-zebrar-uma-tabela-com-css/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boneskull.com/vscode-for-webstorm-users/" TargetMode="External"/><Relationship Id="rId7" Type="http://schemas.openxmlformats.org/officeDocument/2006/relationships/hyperlink" Target="http://informationtransfereconomics.blogspot.com/2017/02/information-equilibrium-cod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blog.extramaster.net/2014/06/flat-google-chrome-google-chrome-canary.html" TargetMode="External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E40FBBE-49FB-62D4-78CD-5D6EB9E2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" y="2257314"/>
            <a:ext cx="7674005" cy="2552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B04FB-BBDB-909E-3887-15FF67A6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064" y="1914635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F3847F-8AA5-6953-C412-06811F4D3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"/>
          <a:stretch/>
        </p:blipFill>
        <p:spPr>
          <a:xfrm>
            <a:off x="5461717" y="2266950"/>
            <a:ext cx="6519836" cy="395131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93306-A8DA-8F63-8266-90366E07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96862" y="6264908"/>
            <a:ext cx="3236976" cy="365125"/>
          </a:xfrm>
        </p:spPr>
        <p:txBody>
          <a:bodyPr/>
          <a:lstStyle/>
          <a:p>
            <a:r>
              <a:rPr lang="en-US" dirty="0"/>
              <a:t>Register Page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1914CA-19F9-74D4-45D3-EF61110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B9DD167-E49D-61E8-AE39-46F67C11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088" y="327433"/>
            <a:ext cx="5225037" cy="1700784"/>
          </a:xfrm>
        </p:spPr>
        <p:txBody>
          <a:bodyPr/>
          <a:lstStyle/>
          <a:p>
            <a:pPr algn="ctr"/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Intro on LMS</a:t>
            </a:r>
            <a:endParaRPr lang="en-GB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44500-CB03-08E1-2795-9AD438B0AD09}"/>
              </a:ext>
            </a:extLst>
          </p:cNvPr>
          <p:cNvSpPr txBox="1"/>
          <p:nvPr/>
        </p:nvSpPr>
        <p:spPr>
          <a:xfrm>
            <a:off x="723899" y="3629455"/>
            <a:ext cx="383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Is a software application for 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managing training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47031507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60" y="1443644"/>
            <a:ext cx="44021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600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project all about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654" y="3355975"/>
            <a:ext cx="4164012" cy="3000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rtl="0"/>
            <a:r>
              <a:rPr lang="en-US" dirty="0">
                <a:solidFill>
                  <a:schemeClr val="tx1"/>
                </a:solidFill>
              </a:rPr>
              <a:t>A website for Educational fields and it can help them to control the Courses and the Instructors. 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BE57F8-3875-1E3D-EA76-59D603733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8" y="2717800"/>
            <a:ext cx="5613488" cy="4010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9E4D23-93CF-9137-18C2-26605553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97" y="130174"/>
            <a:ext cx="5376291" cy="3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project requirement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2C723F-2DB3-43F7-B000-0C804308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6" y="3429000"/>
            <a:ext cx="5174272" cy="2251651"/>
          </a:xfrm>
        </p:spPr>
        <p:txBody>
          <a:bodyPr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/>
              <a:t>## Instructor Side (Dashboard)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/>
              <a:t>## Student Side (API)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/>
              <a:t>## Principal Side (Dashboard)</a:t>
            </a:r>
          </a:p>
          <a:p>
            <a:pPr algn="l" rtl="0"/>
            <a:endParaRPr lang="en-US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2309C-287B-DE09-A800-3D892B29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667" y="2254444"/>
            <a:ext cx="6905334" cy="4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7200" dirty="0"/>
              <a:t>Design the project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AFB560-72D4-39CB-ADE1-8F8351F1A2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5668" y="2916044"/>
            <a:ext cx="5968808" cy="2897827"/>
          </a:xfrm>
        </p:spPr>
      </p:pic>
      <p:pic>
        <p:nvPicPr>
          <p:cNvPr id="18" name="Content Placeholder 14">
            <a:extLst>
              <a:ext uri="{FF2B5EF4-FFF2-40B4-BE49-F238E27FC236}">
                <a16:creationId xmlns:a16="http://schemas.microsoft.com/office/drawing/2014/main" id="{4F5B849B-9212-712D-4EBF-CA0CCAD95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1" r="7420"/>
          <a:stretch/>
        </p:blipFill>
        <p:spPr>
          <a:xfrm>
            <a:off x="6094476" y="2324021"/>
            <a:ext cx="5968808" cy="2201300"/>
          </a:xfrm>
          <a:prstGeom prst="rect">
            <a:avLst/>
          </a:prstGeom>
        </p:spPr>
      </p:pic>
      <p:pic>
        <p:nvPicPr>
          <p:cNvPr id="21" name="Content Placeholder 10">
            <a:extLst>
              <a:ext uri="{FF2B5EF4-FFF2-40B4-BE49-F238E27FC236}">
                <a16:creationId xmlns:a16="http://schemas.microsoft.com/office/drawing/2014/main" id="{B36574E7-08B9-E653-BCF7-E06B9AD4B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4525321"/>
            <a:ext cx="5968808" cy="22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Used technologies </a:t>
            </a:r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EE42DEA0-935C-49FE-BE40-BCB59090B3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445688" y="2807117"/>
            <a:ext cx="1790700" cy="1790700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D1E913C6-6F9A-4BFE-ABDE-52ADAB4FC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05"/>
          <a:stretch/>
        </p:blipFill>
        <p:spPr>
          <a:xfrm>
            <a:off x="5200650" y="2915920"/>
            <a:ext cx="1790700" cy="1585966"/>
          </a:xfrm>
        </p:spPr>
      </p:pic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D8BFA52E-B08F-4B5B-A43C-C6F0C360E4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8215470" y="2807117"/>
            <a:ext cx="1269578" cy="1790700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45688" y="4883220"/>
            <a:ext cx="1790700" cy="3502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HTML5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0650" y="4883220"/>
            <a:ext cx="1790700" cy="3502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CSS3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54909" y="4883220"/>
            <a:ext cx="1790700" cy="3502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0" grpId="0" build="p"/>
      <p:bldP spid="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516A5A0-8123-4B7D-BD30-B2D022205C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254" t="-1088" r="-3973" b="-15169"/>
          <a:stretch/>
        </p:blipFill>
        <p:spPr>
          <a:xfrm>
            <a:off x="1066800" y="3048000"/>
            <a:ext cx="1790700" cy="1790700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B375FB50-A257-4B50-BF65-A8726EA3D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1" b="31"/>
          <a:stretch/>
        </p:blipFill>
        <p:spPr>
          <a:xfrm>
            <a:off x="3821762" y="3048000"/>
            <a:ext cx="1790700" cy="17907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59D67C4-F6D0-46E3-93F5-9FE7A7864B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3750" r="23750"/>
          <a:stretch/>
        </p:blipFill>
        <p:spPr>
          <a:xfrm>
            <a:off x="6576021" y="3048000"/>
            <a:ext cx="1790700" cy="17907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0A9309-924A-44F0-90F3-08845DBA6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VS code</a:t>
            </a:r>
            <a:endParaRPr lang="ar-S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16C38D-21A4-4CA4-AD99-52089BCB4B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Chrome</a:t>
            </a:r>
            <a:endParaRPr lang="ar-S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B3DF36-D130-4B14-ABDA-4BDE2477FF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</a:t>
            </a:r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CA7B5-AF75-B762-824E-E87C4ED22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67" b="99200" l="9867" r="89867">
                        <a14:foregroundMark x1="62667" y1="6133" x2="33600" y2="6133"/>
                        <a14:foregroundMark x1="33600" y1="6133" x2="33600" y2="6133"/>
                        <a14:foregroundMark x1="52267" y1="3467" x2="54667" y2="1067"/>
                        <a14:foregroundMark x1="54133" y1="62133" x2="45867" y2="60000"/>
                        <a14:foregroundMark x1="76800" y1="84533" x2="73333" y2="82133"/>
                        <a14:foregroundMark x1="76800" y1="86933" x2="78400" y2="91200"/>
                        <a14:foregroundMark x1="78400" y1="85067" x2="77600" y2="91200"/>
                        <a14:foregroundMark x1="69333" y1="85067" x2="70667" y2="96000"/>
                        <a14:foregroundMark x1="83733" y1="84267" x2="86933" y2="90667"/>
                        <a14:foregroundMark x1="88533" y1="84267" x2="89333" y2="82400"/>
                        <a14:foregroundMark x1="89333" y1="82400" x2="84000" y2="89600"/>
                        <a14:foregroundMark x1="61867" y1="87467" x2="63200" y2="86667"/>
                        <a14:foregroundMark x1="63200" y1="86667" x2="57867" y2="92000"/>
                        <a14:foregroundMark x1="53867" y1="92267" x2="45067" y2="92800"/>
                        <a14:foregroundMark x1="48000" y1="88533" x2="13333" y2="93067"/>
                        <a14:foregroundMark x1="13333" y1="93067" x2="20267" y2="85333"/>
                        <a14:foregroundMark x1="15733" y1="85333" x2="10400" y2="89600"/>
                        <a14:foregroundMark x1="10400" y1="89600" x2="20267" y2="89600"/>
                        <a14:foregroundMark x1="31200" y1="92800" x2="46933" y2="90667"/>
                        <a14:foregroundMark x1="40267" y1="89067" x2="54667" y2="87467"/>
                        <a14:foregroundMark x1="54667" y1="87467" x2="61867" y2="93867"/>
                        <a14:foregroundMark x1="61867" y1="93067" x2="49333" y2="99200"/>
                        <a14:foregroundMark x1="50933" y1="96533" x2="60267" y2="8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4080" y="3146075"/>
            <a:ext cx="2328320" cy="23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46E05-F109-C01C-096E-6CF80D3F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33400" y="28970"/>
            <a:ext cx="13735050" cy="7096125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BC6AC4-3D23-D1AC-0FD1-F35702D060DF}"/>
              </a:ext>
            </a:extLst>
          </p:cNvPr>
          <p:cNvSpPr txBox="1">
            <a:spLocks/>
          </p:cNvSpPr>
          <p:nvPr/>
        </p:nvSpPr>
        <p:spPr>
          <a:xfrm>
            <a:off x="962024" y="2391769"/>
            <a:ext cx="10267950" cy="2684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88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24060-048C-5CD0-129B-282A9D284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colorTemperature colorTemp="3445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102" y="0"/>
            <a:ext cx="12268200" cy="7267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000"/>
              </a:srgbClr>
            </a:outerShdw>
          </a:effectLst>
        </p:spPr>
      </p:pic>
      <p:sp>
        <p:nvSpPr>
          <p:cNvPr id="6" name="Title 56">
            <a:extLst>
              <a:ext uri="{FF2B5EF4-FFF2-40B4-BE49-F238E27FC236}">
                <a16:creationId xmlns:a16="http://schemas.microsoft.com/office/drawing/2014/main" id="{2CBBF4AD-376F-3E50-04C5-F75563B5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369" y="5081778"/>
            <a:ext cx="4379257" cy="1700784"/>
          </a:xfrm>
        </p:spPr>
        <p:txBody>
          <a:bodyPr/>
          <a:lstStyle/>
          <a:p>
            <a:pPr algn="ctr"/>
            <a:r>
              <a:rPr lang="en-US" sz="7200" dirty="0">
                <a:latin typeface="Aldhabi" panose="01000000000000000000" pitchFamily="2" charset="-78"/>
                <a:cs typeface="Aldhabi" panose="01000000000000000000" pitchFamily="2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089528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80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Aldhabi</vt:lpstr>
      <vt:lpstr>Arial</vt:lpstr>
      <vt:lpstr>Calibri</vt:lpstr>
      <vt:lpstr>Franklin Gothic Demi Cond</vt:lpstr>
      <vt:lpstr>Franklin Gothic Medium</vt:lpstr>
      <vt:lpstr>Wingdings</vt:lpstr>
      <vt:lpstr>JuxtaposeVTI</vt:lpstr>
      <vt:lpstr>PowerPoint Presentation</vt:lpstr>
      <vt:lpstr>Intro on LMS</vt:lpstr>
      <vt:lpstr>What is the project all about</vt:lpstr>
      <vt:lpstr>project requirement</vt:lpstr>
      <vt:lpstr>Design the project</vt:lpstr>
      <vt:lpstr>Used technologies </vt:lpstr>
      <vt:lpstr>Used TOOLS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of the world</dc:title>
  <dc:creator>ali al yhyha</dc:creator>
  <cp:lastModifiedBy>Samar Abdullrazzag</cp:lastModifiedBy>
  <cp:revision>5</cp:revision>
  <dcterms:created xsi:type="dcterms:W3CDTF">2021-10-27T17:50:16Z</dcterms:created>
  <dcterms:modified xsi:type="dcterms:W3CDTF">2023-05-24T21:49:04Z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