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45" d="100"/>
          <a:sy n="45" d="100"/>
        </p:scale>
        <p:origin x="264" y="224"/>
      </p:cViewPr>
      <p:guideLst>
        <p:guide orient="horz" pos="576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95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2eb418cdc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5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2eb418cdc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2eb418cdc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5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2eb418cdc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2eb418cdc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5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2eb418cdc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6833" y="2647378"/>
            <a:ext cx="34082400" cy="72984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6800" y="10076889"/>
            <a:ext cx="34082400" cy="28182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46800" y="3932889"/>
            <a:ext cx="34082400" cy="69816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246800" y="11207911"/>
            <a:ext cx="34082400" cy="46248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46800" y="7647467"/>
            <a:ext cx="34082400" cy="29928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159996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9329600" y="4097689"/>
            <a:ext cx="159996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246800" y="1975467"/>
            <a:ext cx="11232000" cy="26868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246800" y="4940800"/>
            <a:ext cx="11232000" cy="113046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61000" y="1600533"/>
            <a:ext cx="25471200" cy="14545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444"/>
            <a:ext cx="18288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62000" y="4384622"/>
            <a:ext cx="16180800" cy="52704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62000" y="9966489"/>
            <a:ext cx="16180800" cy="4391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9758000" y="2574489"/>
            <a:ext cx="15348000" cy="13138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46800" y="15042044"/>
            <a:ext cx="23995200" cy="21516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1pPr>
            <a:lvl2pPr marL="914400" lvl="1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marL="1371600" lvl="2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marL="1828800" lvl="3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marL="2286000" lvl="4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marL="2743200" lvl="5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marL="3200400" lvl="6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marL="3657600" lvl="7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marL="4114800" lvl="8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7" name="Google Shape;57;p13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8639048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4" name="Google Shape;74;p13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8" name="Google Shape;78;p13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0" name="Google Shape;80;p13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2" name="Google Shape;82;p13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" name="Google Shape;83;p13"/>
          <p:cNvCxnSpPr>
            <a:stCxn id="61" idx="6"/>
            <a:endCxn id="84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84" idx="6"/>
            <a:endCxn id="86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84" idx="6"/>
            <a:endCxn id="88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66" idx="6"/>
            <a:endCxn id="74" idx="2"/>
          </p:cNvCxnSpPr>
          <p:nvPr/>
        </p:nvCxnSpPr>
        <p:spPr>
          <a:xfrm rot="10800000" flipH="1">
            <a:off x="15526839" y="10331692"/>
            <a:ext cx="3112200" cy="910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stCxn id="66" idx="6"/>
            <a:endCxn id="75" idx="2"/>
          </p:cNvCxnSpPr>
          <p:nvPr/>
        </p:nvCxnSpPr>
        <p:spPr>
          <a:xfrm rot="10800000" flipH="1">
            <a:off x="15526839" y="11240692"/>
            <a:ext cx="3112200" cy="1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16448013" y="10586100"/>
            <a:ext cx="12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labels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92" name="Google Shape;92;p13"/>
          <p:cNvCxnSpPr>
            <a:stCxn id="73" idx="6"/>
            <a:endCxn id="84" idx="2"/>
          </p:cNvCxnSpPr>
          <p:nvPr/>
        </p:nvCxnSpPr>
        <p:spPr>
          <a:xfrm rot="10800000" flipH="1">
            <a:off x="21568706" y="7852055"/>
            <a:ext cx="3858300" cy="3419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stCxn id="84" idx="6"/>
            <a:endCxn id="77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stCxn id="59" idx="6"/>
            <a:endCxn id="95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stCxn id="56" idx="6"/>
            <a:endCxn id="97" idx="2"/>
          </p:cNvCxnSpPr>
          <p:nvPr/>
        </p:nvCxnSpPr>
        <p:spPr>
          <a:xfrm>
            <a:off x="3926859" y="6168542"/>
            <a:ext cx="7291500" cy="51030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>
            <a:stCxn id="58" idx="6"/>
            <a:endCxn id="97" idx="2"/>
          </p:cNvCxnSpPr>
          <p:nvPr/>
        </p:nvCxnSpPr>
        <p:spPr>
          <a:xfrm>
            <a:off x="7432081" y="2666141"/>
            <a:ext cx="3786300" cy="86052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761950" y="12007000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1" name="Google Shape;101;p13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3" name="Google Shape;103;p13"/>
          <p:cNvCxnSpPr>
            <a:stCxn id="55" idx="6"/>
            <a:endCxn id="95" idx="2"/>
          </p:cNvCxnSpPr>
          <p:nvPr/>
        </p:nvCxnSpPr>
        <p:spPr>
          <a:xfrm rot="10800000" flipH="1">
            <a:off x="3926859" y="3833549"/>
            <a:ext cx="9612300" cy="13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>
            <a:stCxn id="100" idx="6"/>
            <a:endCxn id="69" idx="2"/>
          </p:cNvCxnSpPr>
          <p:nvPr/>
        </p:nvCxnSpPr>
        <p:spPr>
          <a:xfrm rot="10800000" flipH="1">
            <a:off x="3906784" y="12747317"/>
            <a:ext cx="9446100" cy="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stCxn id="102" idx="6"/>
            <a:endCxn id="71" idx="2"/>
          </p:cNvCxnSpPr>
          <p:nvPr/>
        </p:nvCxnSpPr>
        <p:spPr>
          <a:xfrm rot="10800000" flipH="1">
            <a:off x="3905771" y="14793617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>
            <a:stCxn id="100" idx="6"/>
            <a:endCxn id="64" idx="2"/>
          </p:cNvCxnSpPr>
          <p:nvPr/>
        </p:nvCxnSpPr>
        <p:spPr>
          <a:xfrm rot="10800000" flipH="1">
            <a:off x="3906784" y="6598817"/>
            <a:ext cx="14732400" cy="6149400"/>
          </a:xfrm>
          <a:prstGeom prst="curvedConnector3">
            <a:avLst>
              <a:gd name="adj1" fmla="val 4452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3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7" name="Google Shape;97;p13"/>
          <p:cNvSpPr/>
          <p:nvPr/>
        </p:nvSpPr>
        <p:spPr>
          <a:xfrm>
            <a:off x="11218461" y="1121566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7" name="Google Shape;107;p13"/>
          <p:cNvCxnSpPr>
            <a:stCxn id="67" idx="2"/>
            <a:endCxn id="97" idx="6"/>
          </p:cNvCxnSpPr>
          <p:nvPr/>
        </p:nvCxnSpPr>
        <p:spPr>
          <a:xfrm rot="10800000">
            <a:off x="11347337" y="11271567"/>
            <a:ext cx="1229700" cy="6300"/>
          </a:xfrm>
          <a:prstGeom prst="curved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3"/>
          <p:cNvCxnSpPr>
            <a:stCxn id="62" idx="2"/>
            <a:endCxn id="109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15661775" y="51890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cxnSp>
        <p:nvCxnSpPr>
          <p:cNvPr id="112" name="Google Shape;112;p13"/>
          <p:cNvCxnSpPr>
            <a:stCxn id="113" idx="6"/>
            <a:endCxn id="74" idx="2"/>
          </p:cNvCxnSpPr>
          <p:nvPr/>
        </p:nvCxnSpPr>
        <p:spPr>
          <a:xfrm>
            <a:off x="15526839" y="10328092"/>
            <a:ext cx="3112200" cy="3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15713425" y="10090000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annotations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6" name="Google Shape;86;p13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5" name="Google Shape;115;p13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6" name="Google Shape;116;p13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117" name="Google Shape;117;p13"/>
          <p:cNvCxnSpPr>
            <a:stCxn id="118" idx="6"/>
            <a:endCxn id="86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" name="Google Shape;118;p13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9" name="Google Shape;119;p13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0" name="Google Shape;120;p13"/>
          <p:cNvCxnSpPr>
            <a:stCxn id="119" idx="6"/>
            <a:endCxn id="86" idx="2"/>
          </p:cNvCxnSpPr>
          <p:nvPr/>
        </p:nvCxnSpPr>
        <p:spPr>
          <a:xfrm rot="10800000" flipH="1">
            <a:off x="16327211" y="9309448"/>
            <a:ext cx="10714200" cy="4020900"/>
          </a:xfrm>
          <a:prstGeom prst="curvedConnector3">
            <a:avLst>
              <a:gd name="adj1" fmla="val 63382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>
            <a:stCxn id="86" idx="6"/>
            <a:endCxn id="79" idx="2"/>
          </p:cNvCxnSpPr>
          <p:nvPr/>
        </p:nvCxnSpPr>
        <p:spPr>
          <a:xfrm rot="10800000" flipH="1">
            <a:off x="27170411" y="9293198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stCxn id="88" idx="6"/>
            <a:endCxn id="81" idx="2"/>
          </p:cNvCxnSpPr>
          <p:nvPr/>
        </p:nvCxnSpPr>
        <p:spPr>
          <a:xfrm rot="10800000" flipH="1">
            <a:off x="27170411" y="10749111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3" name="Google Shape;123;p13"/>
          <p:cNvSpPr txBox="1"/>
          <p:nvPr/>
        </p:nvSpPr>
        <p:spPr>
          <a:xfrm>
            <a:off x="10294224" y="1139913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5" name="Google Shape;125;p13"/>
          <p:cNvSpPr/>
          <p:nvPr/>
        </p:nvSpPr>
        <p:spPr>
          <a:xfrm>
            <a:off x="18639098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6" name="Google Shape;126;p13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7" name="Google Shape;127;p13"/>
          <p:cNvCxnSpPr>
            <a:stCxn id="124" idx="6"/>
            <a:endCxn id="126" idx="2"/>
          </p:cNvCxnSpPr>
          <p:nvPr/>
        </p:nvCxnSpPr>
        <p:spPr>
          <a:xfrm rot="10800000" flipH="1">
            <a:off x="3926809" y="13410642"/>
            <a:ext cx="9426000" cy="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stCxn id="124" idx="6"/>
            <a:endCxn id="125" idx="2"/>
          </p:cNvCxnSpPr>
          <p:nvPr/>
        </p:nvCxnSpPr>
        <p:spPr>
          <a:xfrm rot="10800000" flipH="1">
            <a:off x="3926809" y="7191942"/>
            <a:ext cx="14712300" cy="6222300"/>
          </a:xfrm>
          <a:prstGeom prst="curvedConnector3">
            <a:avLst>
              <a:gd name="adj1" fmla="val 4694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3"/>
          <p:cNvSpPr txBox="1"/>
          <p:nvPr/>
        </p:nvSpPr>
        <p:spPr>
          <a:xfrm>
            <a:off x="764850" y="9372588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39525" y="6779763"/>
            <a:ext cx="30894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52675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368350" y="10003350"/>
            <a:ext cx="28194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3" name="Google Shape;133;p13"/>
          <p:cNvSpPr/>
          <p:nvPr/>
        </p:nvSpPr>
        <p:spPr>
          <a:xfrm>
            <a:off x="5278523" y="106915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34" name="Google Shape;134;p13"/>
          <p:cNvCxnSpPr>
            <a:stCxn id="132" idx="6"/>
            <a:endCxn id="133" idx="2"/>
          </p:cNvCxnSpPr>
          <p:nvPr/>
        </p:nvCxnSpPr>
        <p:spPr>
          <a:xfrm rot="10800000" flipH="1">
            <a:off x="3909684" y="10747417"/>
            <a:ext cx="1368900" cy="99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3"/>
          <p:cNvSpPr txBox="1"/>
          <p:nvPr/>
        </p:nvSpPr>
        <p:spPr>
          <a:xfrm>
            <a:off x="302425" y="17145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(2) (3) </a:t>
            </a:r>
            <a:r>
              <a:rPr lang="en">
                <a:solidFill>
                  <a:schemeClr val="dk1"/>
                </a:solidFill>
              </a:rPr>
              <a:t>optional in the contract, not implemented by all the providers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7" name="Google Shape;137;p13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38" name="Google Shape;138;p13"/>
          <p:cNvCxnSpPr>
            <a:stCxn id="137" idx="6"/>
            <a:endCxn id="136" idx="2"/>
          </p:cNvCxnSpPr>
          <p:nvPr/>
        </p:nvCxnSpPr>
        <p:spPr>
          <a:xfrm rot="10800000" flipH="1">
            <a:off x="3905771" y="15447254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3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0" name="Google Shape;140;p13"/>
          <p:cNvCxnSpPr/>
          <p:nvPr/>
        </p:nvCxnSpPr>
        <p:spPr>
          <a:xfrm rot="10800000" flipH="1">
            <a:off x="16365061" y="10766261"/>
            <a:ext cx="10714200" cy="4708800"/>
          </a:xfrm>
          <a:prstGeom prst="curvedConnector3">
            <a:avLst>
              <a:gd name="adj1" fmla="val 67933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1" name="Google Shape;141;p13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2" name="Google Shape;142;p13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3" name="Google Shape;143;p13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4" name="Google Shape;144;p13"/>
          <p:cNvCxnSpPr>
            <a:stCxn id="142" idx="6"/>
            <a:endCxn id="109" idx="2"/>
          </p:cNvCxnSpPr>
          <p:nvPr/>
        </p:nvCxnSpPr>
        <p:spPr>
          <a:xfrm rot="10800000" flipH="1">
            <a:off x="3915796" y="5112242"/>
            <a:ext cx="11529000" cy="3683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stCxn id="141" idx="6"/>
            <a:endCxn id="143" idx="2"/>
          </p:cNvCxnSpPr>
          <p:nvPr/>
        </p:nvCxnSpPr>
        <p:spPr>
          <a:xfrm rot="10800000" flipH="1">
            <a:off x="3895771" y="4475317"/>
            <a:ext cx="14014500" cy="3654600"/>
          </a:xfrm>
          <a:prstGeom prst="curvedConnector3">
            <a:avLst>
              <a:gd name="adj1" fmla="val 367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3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6" name="Google Shape;146;p13"/>
          <p:cNvCxnSpPr>
            <a:stCxn id="109" idx="2"/>
            <a:endCxn id="95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16643425" y="3978550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17473100" y="610252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17473100" y="736757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12109950" y="123278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12109950" y="134231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12109950" y="144025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12109950" y="154978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cxnSp>
        <p:nvCxnSpPr>
          <p:cNvPr id="154" name="Google Shape;154;p13"/>
          <p:cNvCxnSpPr/>
          <p:nvPr/>
        </p:nvCxnSpPr>
        <p:spPr>
          <a:xfrm>
            <a:off x="24473450" y="17370550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3"/>
          <p:cNvSpPr txBox="1"/>
          <p:nvPr/>
        </p:nvSpPr>
        <p:spPr>
          <a:xfrm>
            <a:off x="25952775" y="17188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line: continuously reconciled</a:t>
            </a:r>
            <a:endParaRPr/>
          </a:p>
        </p:txBody>
      </p:sp>
      <p:cxnSp>
        <p:nvCxnSpPr>
          <p:cNvPr id="156" name="Google Shape;156;p13"/>
          <p:cNvCxnSpPr/>
          <p:nvPr/>
        </p:nvCxnSpPr>
        <p:spPr>
          <a:xfrm>
            <a:off x="24473450" y="17754725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Google Shape;157;p13"/>
          <p:cNvSpPr txBox="1"/>
          <p:nvPr/>
        </p:nvSpPr>
        <p:spPr>
          <a:xfrm>
            <a:off x="25952775" y="17533750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Dotted line: reconciled only on create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4" name="Google Shape;164;p14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5" name="Google Shape;165;p14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7" name="Google Shape;167;p14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8" name="Google Shape;168;p14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14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1" name="Google Shape;171;p14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18639048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14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5" name="Google Shape;175;p14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14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8" name="Google Shape;178;p14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0" name="Google Shape;180;p14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2" name="Google Shape;182;p14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3" name="Google Shape;183;p14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4" name="Google Shape;184;p14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6" name="Google Shape;186;p14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8" name="Google Shape;188;p14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90" name="Google Shape;190;p14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Google Shape;191;p14"/>
          <p:cNvCxnSpPr>
            <a:stCxn id="169" idx="6"/>
            <a:endCxn id="192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4"/>
          <p:cNvCxnSpPr>
            <a:stCxn id="192" idx="6"/>
            <a:endCxn id="194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4"/>
          <p:cNvCxnSpPr>
            <a:stCxn id="192" idx="6"/>
            <a:endCxn id="196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>
            <a:stCxn id="174" idx="6"/>
            <a:endCxn id="182" idx="2"/>
          </p:cNvCxnSpPr>
          <p:nvPr/>
        </p:nvCxnSpPr>
        <p:spPr>
          <a:xfrm rot="10800000" flipH="1">
            <a:off x="15526839" y="10331692"/>
            <a:ext cx="3112200" cy="910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4"/>
          <p:cNvCxnSpPr>
            <a:stCxn id="174" idx="6"/>
            <a:endCxn id="183" idx="2"/>
          </p:cNvCxnSpPr>
          <p:nvPr/>
        </p:nvCxnSpPr>
        <p:spPr>
          <a:xfrm rot="10800000" flipH="1">
            <a:off x="15526839" y="11240692"/>
            <a:ext cx="3112200" cy="1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4"/>
          <p:cNvSpPr txBox="1"/>
          <p:nvPr/>
        </p:nvSpPr>
        <p:spPr>
          <a:xfrm>
            <a:off x="16448013" y="10586100"/>
            <a:ext cx="12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labels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00" name="Google Shape;200;p14"/>
          <p:cNvCxnSpPr>
            <a:stCxn id="181" idx="6"/>
            <a:endCxn id="192" idx="2"/>
          </p:cNvCxnSpPr>
          <p:nvPr/>
        </p:nvCxnSpPr>
        <p:spPr>
          <a:xfrm rot="10800000" flipH="1">
            <a:off x="21568706" y="7852055"/>
            <a:ext cx="3858300" cy="3419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4"/>
          <p:cNvCxnSpPr>
            <a:stCxn id="192" idx="6"/>
            <a:endCxn id="185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4"/>
          <p:cNvCxnSpPr>
            <a:stCxn id="167" idx="6"/>
            <a:endCxn id="203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4"/>
          <p:cNvCxnSpPr>
            <a:stCxn id="164" idx="6"/>
            <a:endCxn id="205" idx="2"/>
          </p:cNvCxnSpPr>
          <p:nvPr/>
        </p:nvCxnSpPr>
        <p:spPr>
          <a:xfrm>
            <a:off x="3926859" y="6168542"/>
            <a:ext cx="6198900" cy="5153400"/>
          </a:xfrm>
          <a:prstGeom prst="curvedConnector3">
            <a:avLst>
              <a:gd name="adj1" fmla="val 6072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4"/>
          <p:cNvCxnSpPr>
            <a:stCxn id="166" idx="6"/>
            <a:endCxn id="205" idx="2"/>
          </p:cNvCxnSpPr>
          <p:nvPr/>
        </p:nvCxnSpPr>
        <p:spPr>
          <a:xfrm>
            <a:off x="7432081" y="2666141"/>
            <a:ext cx="2693700" cy="8655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4"/>
          <p:cNvSpPr txBox="1"/>
          <p:nvPr/>
        </p:nvSpPr>
        <p:spPr>
          <a:xfrm>
            <a:off x="761950" y="12007000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9" name="Google Shape;209;p14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11" name="Google Shape;211;p14"/>
          <p:cNvCxnSpPr>
            <a:stCxn id="163" idx="6"/>
            <a:endCxn id="203" idx="2"/>
          </p:cNvCxnSpPr>
          <p:nvPr/>
        </p:nvCxnSpPr>
        <p:spPr>
          <a:xfrm rot="10800000" flipH="1">
            <a:off x="3926859" y="3833549"/>
            <a:ext cx="9612300" cy="13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4"/>
          <p:cNvCxnSpPr>
            <a:stCxn id="208" idx="6"/>
            <a:endCxn id="177" idx="2"/>
          </p:cNvCxnSpPr>
          <p:nvPr/>
        </p:nvCxnSpPr>
        <p:spPr>
          <a:xfrm rot="10800000" flipH="1">
            <a:off x="3906784" y="12747317"/>
            <a:ext cx="9446100" cy="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4"/>
          <p:cNvCxnSpPr>
            <a:stCxn id="210" idx="6"/>
            <a:endCxn id="179" idx="2"/>
          </p:cNvCxnSpPr>
          <p:nvPr/>
        </p:nvCxnSpPr>
        <p:spPr>
          <a:xfrm rot="10800000" flipH="1">
            <a:off x="3905771" y="14793617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4"/>
          <p:cNvCxnSpPr>
            <a:stCxn id="208" idx="6"/>
            <a:endCxn id="172" idx="2"/>
          </p:cNvCxnSpPr>
          <p:nvPr/>
        </p:nvCxnSpPr>
        <p:spPr>
          <a:xfrm rot="10800000" flipH="1">
            <a:off x="3906784" y="6598817"/>
            <a:ext cx="14732400" cy="6149400"/>
          </a:xfrm>
          <a:prstGeom prst="curvedConnector3">
            <a:avLst>
              <a:gd name="adj1" fmla="val 41654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4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3" name="Google Shape;203;p14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5" name="Google Shape;205;p14"/>
          <p:cNvSpPr/>
          <p:nvPr/>
        </p:nvSpPr>
        <p:spPr>
          <a:xfrm>
            <a:off x="10125786" y="1126606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15" name="Google Shape;215;p14"/>
          <p:cNvCxnSpPr>
            <a:stCxn id="175" idx="2"/>
            <a:endCxn id="205" idx="6"/>
          </p:cNvCxnSpPr>
          <p:nvPr/>
        </p:nvCxnSpPr>
        <p:spPr>
          <a:xfrm flipH="1">
            <a:off x="10254737" y="11277867"/>
            <a:ext cx="2322300" cy="441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4"/>
          <p:cNvCxnSpPr>
            <a:stCxn id="217" idx="2"/>
            <a:endCxn id="203" idx="6"/>
          </p:cNvCxnSpPr>
          <p:nvPr/>
        </p:nvCxnSpPr>
        <p:spPr>
          <a:xfrm rot="10800000">
            <a:off x="13668111" y="3833598"/>
            <a:ext cx="1776600" cy="6393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14"/>
          <p:cNvSpPr txBox="1"/>
          <p:nvPr/>
        </p:nvSpPr>
        <p:spPr>
          <a:xfrm>
            <a:off x="15641350" y="51809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cxnSp>
        <p:nvCxnSpPr>
          <p:cNvPr id="220" name="Google Shape;220;p14"/>
          <p:cNvCxnSpPr>
            <a:stCxn id="221" idx="6"/>
            <a:endCxn id="182" idx="2"/>
          </p:cNvCxnSpPr>
          <p:nvPr/>
        </p:nvCxnSpPr>
        <p:spPr>
          <a:xfrm>
            <a:off x="15526839" y="10328092"/>
            <a:ext cx="3112200" cy="3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14"/>
          <p:cNvSpPr txBox="1"/>
          <p:nvPr/>
        </p:nvSpPr>
        <p:spPr>
          <a:xfrm>
            <a:off x="15713425" y="10090000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annotations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94" name="Google Shape;194;p14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3" name="Google Shape;223;p14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4" name="Google Shape;224;p14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225" name="Google Shape;225;p14"/>
          <p:cNvCxnSpPr>
            <a:stCxn id="226" idx="6"/>
            <a:endCxn id="194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14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7" name="Google Shape;227;p14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28" name="Google Shape;228;p14"/>
          <p:cNvCxnSpPr>
            <a:stCxn id="227" idx="6"/>
            <a:endCxn id="194" idx="2"/>
          </p:cNvCxnSpPr>
          <p:nvPr/>
        </p:nvCxnSpPr>
        <p:spPr>
          <a:xfrm rot="10800000" flipH="1">
            <a:off x="16327211" y="9309448"/>
            <a:ext cx="10714200" cy="4020900"/>
          </a:xfrm>
          <a:prstGeom prst="curvedConnector3">
            <a:avLst>
              <a:gd name="adj1" fmla="val 63382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4"/>
          <p:cNvCxnSpPr>
            <a:stCxn id="194" idx="6"/>
            <a:endCxn id="187" idx="2"/>
          </p:cNvCxnSpPr>
          <p:nvPr/>
        </p:nvCxnSpPr>
        <p:spPr>
          <a:xfrm rot="10800000" flipH="1">
            <a:off x="27170411" y="9293198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4"/>
          <p:cNvCxnSpPr>
            <a:stCxn id="196" idx="6"/>
            <a:endCxn id="189" idx="2"/>
          </p:cNvCxnSpPr>
          <p:nvPr/>
        </p:nvCxnSpPr>
        <p:spPr>
          <a:xfrm rot="10800000" flipH="1">
            <a:off x="27170411" y="10749111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14"/>
          <p:cNvSpPr txBox="1"/>
          <p:nvPr/>
        </p:nvSpPr>
        <p:spPr>
          <a:xfrm>
            <a:off x="11084624" y="1136732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3" name="Google Shape;233;p14"/>
          <p:cNvSpPr/>
          <p:nvPr/>
        </p:nvSpPr>
        <p:spPr>
          <a:xfrm>
            <a:off x="18639098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4" name="Google Shape;234;p14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35" name="Google Shape;235;p14"/>
          <p:cNvCxnSpPr>
            <a:stCxn id="232" idx="6"/>
            <a:endCxn id="234" idx="2"/>
          </p:cNvCxnSpPr>
          <p:nvPr/>
        </p:nvCxnSpPr>
        <p:spPr>
          <a:xfrm rot="10800000" flipH="1">
            <a:off x="3926809" y="13410642"/>
            <a:ext cx="9426000" cy="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4"/>
          <p:cNvCxnSpPr>
            <a:stCxn id="232" idx="6"/>
            <a:endCxn id="233" idx="2"/>
          </p:cNvCxnSpPr>
          <p:nvPr/>
        </p:nvCxnSpPr>
        <p:spPr>
          <a:xfrm rot="10800000" flipH="1">
            <a:off x="3926809" y="7191942"/>
            <a:ext cx="14712300" cy="6222300"/>
          </a:xfrm>
          <a:prstGeom prst="curvedConnector3">
            <a:avLst>
              <a:gd name="adj1" fmla="val 41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4"/>
          <p:cNvSpPr txBox="1"/>
          <p:nvPr/>
        </p:nvSpPr>
        <p:spPr>
          <a:xfrm>
            <a:off x="764850" y="9372588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739525" y="6779763"/>
            <a:ext cx="30894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52675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5368350" y="10003350"/>
            <a:ext cx="28194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1" name="Google Shape;241;p14"/>
          <p:cNvSpPr/>
          <p:nvPr/>
        </p:nvSpPr>
        <p:spPr>
          <a:xfrm>
            <a:off x="5278523" y="106915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42" name="Google Shape;242;p14"/>
          <p:cNvCxnSpPr>
            <a:stCxn id="240" idx="6"/>
            <a:endCxn id="241" idx="2"/>
          </p:cNvCxnSpPr>
          <p:nvPr/>
        </p:nvCxnSpPr>
        <p:spPr>
          <a:xfrm rot="10800000" flipH="1">
            <a:off x="3909684" y="10747417"/>
            <a:ext cx="1368900" cy="99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14"/>
          <p:cNvSpPr txBox="1"/>
          <p:nvPr/>
        </p:nvSpPr>
        <p:spPr>
          <a:xfrm>
            <a:off x="302425" y="17145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(2) (3) </a:t>
            </a:r>
            <a:r>
              <a:rPr lang="en">
                <a:solidFill>
                  <a:schemeClr val="dk1"/>
                </a:solidFill>
              </a:rPr>
              <a:t>optional in the contract, not implemented by all the providers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5" name="Google Shape;245;p14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46" name="Google Shape;246;p14"/>
          <p:cNvCxnSpPr>
            <a:stCxn id="245" idx="6"/>
            <a:endCxn id="244" idx="2"/>
          </p:cNvCxnSpPr>
          <p:nvPr/>
        </p:nvCxnSpPr>
        <p:spPr>
          <a:xfrm rot="10800000" flipH="1">
            <a:off x="3905771" y="15447254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4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48" name="Google Shape;248;p14"/>
          <p:cNvCxnSpPr/>
          <p:nvPr/>
        </p:nvCxnSpPr>
        <p:spPr>
          <a:xfrm rot="10800000" flipH="1">
            <a:off x="16365061" y="10766261"/>
            <a:ext cx="10714200" cy="4708800"/>
          </a:xfrm>
          <a:prstGeom prst="curvedConnector3">
            <a:avLst>
              <a:gd name="adj1" fmla="val 67933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4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0" name="Google Shape;250;p14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1" name="Google Shape;251;p14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52" name="Google Shape;252;p14"/>
          <p:cNvCxnSpPr>
            <a:stCxn id="249" idx="6"/>
            <a:endCxn id="217" idx="2"/>
          </p:cNvCxnSpPr>
          <p:nvPr/>
        </p:nvCxnSpPr>
        <p:spPr>
          <a:xfrm rot="10800000" flipH="1">
            <a:off x="3895771" y="4472917"/>
            <a:ext cx="11548800" cy="36570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4"/>
          <p:cNvCxnSpPr>
            <a:stCxn id="250" idx="6"/>
            <a:endCxn id="254" idx="2"/>
          </p:cNvCxnSpPr>
          <p:nvPr/>
        </p:nvCxnSpPr>
        <p:spPr>
          <a:xfrm rot="10800000" flipH="1">
            <a:off x="3915796" y="5112242"/>
            <a:ext cx="11529000" cy="3683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14"/>
          <p:cNvSpPr/>
          <p:nvPr/>
        </p:nvSpPr>
        <p:spPr>
          <a:xfrm>
            <a:off x="33328173" y="77965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6" name="Google Shape;256;p14"/>
          <p:cNvSpPr/>
          <p:nvPr/>
        </p:nvSpPr>
        <p:spPr>
          <a:xfrm>
            <a:off x="30792749" y="7796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7" name="Google Shape;257;p14"/>
          <p:cNvSpPr txBox="1"/>
          <p:nvPr/>
        </p:nvSpPr>
        <p:spPr>
          <a:xfrm>
            <a:off x="31102050" y="7111050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*only labels,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filtered by prefix/domain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31757075" y="62494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1</a:t>
            </a:r>
            <a:endParaRPr sz="2800" b="1">
              <a:solidFill>
                <a:schemeClr val="lt1"/>
              </a:solidFill>
            </a:endParaRPr>
          </a:p>
        </p:txBody>
      </p:sp>
      <p:cxnSp>
        <p:nvCxnSpPr>
          <p:cNvPr id="259" name="Google Shape;259;p14"/>
          <p:cNvCxnSpPr/>
          <p:nvPr/>
        </p:nvCxnSpPr>
        <p:spPr>
          <a:xfrm flipH="1">
            <a:off x="30921873" y="7852342"/>
            <a:ext cx="2406300" cy="6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4"/>
          <p:cNvSpPr/>
          <p:nvPr/>
        </p:nvSpPr>
        <p:spPr>
          <a:xfrm>
            <a:off x="24387638" y="5647775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2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25180450" y="5757575"/>
            <a:ext cx="372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Labels/Annotations are always reconciled (not as before only set on create)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12577037" y="10275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3" name="Google Shape;263;p14"/>
          <p:cNvSpPr/>
          <p:nvPr/>
        </p:nvSpPr>
        <p:spPr>
          <a:xfrm>
            <a:off x="16337713" y="3225050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3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15444711" y="44170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4" name="Google Shape;254;p14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64" name="Google Shape;264;p14"/>
          <p:cNvCxnSpPr>
            <a:stCxn id="254" idx="2"/>
            <a:endCxn id="203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4"/>
          <p:cNvCxnSpPr>
            <a:stCxn id="251" idx="2"/>
            <a:endCxn id="217" idx="6"/>
          </p:cNvCxnSpPr>
          <p:nvPr/>
        </p:nvCxnSpPr>
        <p:spPr>
          <a:xfrm rot="10800000">
            <a:off x="15573698" y="4473045"/>
            <a:ext cx="2336700" cy="2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4"/>
          <p:cNvCxnSpPr>
            <a:stCxn id="170" idx="2"/>
            <a:endCxn id="254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14"/>
          <p:cNvSpPr txBox="1"/>
          <p:nvPr/>
        </p:nvSpPr>
        <p:spPr>
          <a:xfrm>
            <a:off x="15713425" y="401688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8" name="Google Shape;268;p14"/>
          <p:cNvCxnSpPr>
            <a:stCxn id="262" idx="2"/>
            <a:endCxn id="205" idx="6"/>
          </p:cNvCxnSpPr>
          <p:nvPr/>
        </p:nvCxnSpPr>
        <p:spPr>
          <a:xfrm flipH="1">
            <a:off x="10254737" y="10331742"/>
            <a:ext cx="2322300" cy="9900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14"/>
          <p:cNvSpPr txBox="1"/>
          <p:nvPr/>
        </p:nvSpPr>
        <p:spPr>
          <a:xfrm>
            <a:off x="17473100" y="610252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17473100" y="736757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12109950" y="123278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12109950" y="134231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3" name="Google Shape;273;p14"/>
          <p:cNvSpPr txBox="1"/>
          <p:nvPr/>
        </p:nvSpPr>
        <p:spPr>
          <a:xfrm>
            <a:off x="12109950" y="144025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12109950" y="154978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5" name="Google Shape;275;p14"/>
          <p:cNvSpPr/>
          <p:nvPr/>
        </p:nvSpPr>
        <p:spPr>
          <a:xfrm>
            <a:off x="11634600" y="907248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4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11284974" y="986997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7" name="Google Shape;277;p14"/>
          <p:cNvCxnSpPr/>
          <p:nvPr/>
        </p:nvCxnSpPr>
        <p:spPr>
          <a:xfrm>
            <a:off x="24473450" y="17370550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14"/>
          <p:cNvSpPr txBox="1"/>
          <p:nvPr/>
        </p:nvSpPr>
        <p:spPr>
          <a:xfrm>
            <a:off x="25952775" y="17188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line: continuously reconciled</a:t>
            </a:r>
            <a:endParaRPr/>
          </a:p>
        </p:txBody>
      </p:sp>
      <p:cxnSp>
        <p:nvCxnSpPr>
          <p:cNvPr id="279" name="Google Shape;279;p14"/>
          <p:cNvCxnSpPr/>
          <p:nvPr/>
        </p:nvCxnSpPr>
        <p:spPr>
          <a:xfrm>
            <a:off x="24473450" y="17754725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0" name="Google Shape;280;p14"/>
          <p:cNvSpPr txBox="1"/>
          <p:nvPr/>
        </p:nvSpPr>
        <p:spPr>
          <a:xfrm>
            <a:off x="25952775" y="17533750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Dotted line: reconciled only on create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87" name="Google Shape;287;p15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88" name="Google Shape;288;p15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0" name="Google Shape;290;p15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1" name="Google Shape;291;p15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3" name="Google Shape;293;p15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4" name="Google Shape;294;p15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6657848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6" name="Google Shape;296;p15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8" name="Google Shape;298;p15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9" name="Google Shape;299;p15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11066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1" name="Google Shape;301;p15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11066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3" name="Google Shape;303;p15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5" name="Google Shape;305;p15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6" name="Google Shape;306;p15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7" name="Google Shape;307;p15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9" name="Google Shape;309;p15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1" name="Google Shape;311;p15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3" name="Google Shape;313;p15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Google Shape;314;p15"/>
          <p:cNvCxnSpPr>
            <a:stCxn id="292" idx="6"/>
            <a:endCxn id="315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5"/>
          <p:cNvCxnSpPr>
            <a:stCxn id="315" idx="6"/>
            <a:endCxn id="317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15"/>
          <p:cNvCxnSpPr>
            <a:stCxn id="315" idx="6"/>
            <a:endCxn id="319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15"/>
          <p:cNvCxnSpPr>
            <a:stCxn id="304" idx="6"/>
            <a:endCxn id="315" idx="2"/>
          </p:cNvCxnSpPr>
          <p:nvPr/>
        </p:nvCxnSpPr>
        <p:spPr>
          <a:xfrm rot="10800000" flipH="1">
            <a:off x="21568706" y="7852055"/>
            <a:ext cx="3858300" cy="3419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5"/>
          <p:cNvCxnSpPr>
            <a:stCxn id="315" idx="6"/>
            <a:endCxn id="308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5"/>
          <p:cNvCxnSpPr>
            <a:stCxn id="290" idx="6"/>
            <a:endCxn id="323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15"/>
          <p:cNvCxnSpPr>
            <a:stCxn id="287" idx="6"/>
            <a:endCxn id="325" idx="2"/>
          </p:cNvCxnSpPr>
          <p:nvPr/>
        </p:nvCxnSpPr>
        <p:spPr>
          <a:xfrm>
            <a:off x="3926859" y="6168542"/>
            <a:ext cx="6198900" cy="5153400"/>
          </a:xfrm>
          <a:prstGeom prst="curvedConnector3">
            <a:avLst>
              <a:gd name="adj1" fmla="val 6146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15"/>
          <p:cNvCxnSpPr>
            <a:stCxn id="289" idx="6"/>
            <a:endCxn id="325" idx="2"/>
          </p:cNvCxnSpPr>
          <p:nvPr/>
        </p:nvCxnSpPr>
        <p:spPr>
          <a:xfrm>
            <a:off x="7432081" y="2666141"/>
            <a:ext cx="2693700" cy="8655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15"/>
          <p:cNvSpPr txBox="1"/>
          <p:nvPr/>
        </p:nvSpPr>
        <p:spPr>
          <a:xfrm>
            <a:off x="761950" y="12007000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9" name="Google Shape;329;p15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31" name="Google Shape;331;p15"/>
          <p:cNvCxnSpPr>
            <a:stCxn id="286" idx="6"/>
            <a:endCxn id="323" idx="2"/>
          </p:cNvCxnSpPr>
          <p:nvPr/>
        </p:nvCxnSpPr>
        <p:spPr>
          <a:xfrm rot="10800000" flipH="1">
            <a:off x="3926859" y="3833549"/>
            <a:ext cx="9612300" cy="13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15"/>
          <p:cNvCxnSpPr>
            <a:stCxn id="328" idx="6"/>
            <a:endCxn id="300" idx="2"/>
          </p:cNvCxnSpPr>
          <p:nvPr/>
        </p:nvCxnSpPr>
        <p:spPr>
          <a:xfrm rot="10800000" flipH="1">
            <a:off x="3906784" y="12747317"/>
            <a:ext cx="7160100" cy="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15"/>
          <p:cNvCxnSpPr>
            <a:stCxn id="330" idx="6"/>
            <a:endCxn id="302" idx="2"/>
          </p:cNvCxnSpPr>
          <p:nvPr/>
        </p:nvCxnSpPr>
        <p:spPr>
          <a:xfrm rot="10800000" flipH="1">
            <a:off x="3905771" y="14793617"/>
            <a:ext cx="7161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15"/>
          <p:cNvCxnSpPr>
            <a:stCxn id="328" idx="6"/>
            <a:endCxn id="295" idx="2"/>
          </p:cNvCxnSpPr>
          <p:nvPr/>
        </p:nvCxnSpPr>
        <p:spPr>
          <a:xfrm rot="10800000" flipH="1">
            <a:off x="3906784" y="6598817"/>
            <a:ext cx="12751200" cy="61494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15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3" name="Google Shape;323;p15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5" name="Google Shape;325;p15"/>
          <p:cNvSpPr/>
          <p:nvPr/>
        </p:nvSpPr>
        <p:spPr>
          <a:xfrm>
            <a:off x="10125786" y="1126606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35" name="Google Shape;335;p15"/>
          <p:cNvCxnSpPr>
            <a:stCxn id="298" idx="2"/>
            <a:endCxn id="325" idx="6"/>
          </p:cNvCxnSpPr>
          <p:nvPr/>
        </p:nvCxnSpPr>
        <p:spPr>
          <a:xfrm flipH="1">
            <a:off x="10254737" y="11277867"/>
            <a:ext cx="2322300" cy="441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15"/>
          <p:cNvCxnSpPr>
            <a:stCxn id="337" idx="2"/>
            <a:endCxn id="323" idx="6"/>
          </p:cNvCxnSpPr>
          <p:nvPr/>
        </p:nvCxnSpPr>
        <p:spPr>
          <a:xfrm rot="10800000">
            <a:off x="13668111" y="3833598"/>
            <a:ext cx="1776600" cy="6393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15"/>
          <p:cNvSpPr txBox="1"/>
          <p:nvPr/>
        </p:nvSpPr>
        <p:spPr>
          <a:xfrm>
            <a:off x="15641350" y="51809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7" name="Google Shape;317;p15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1" name="Google Shape;341;p15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2" name="Google Shape;342;p15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343" name="Google Shape;343;p15"/>
          <p:cNvCxnSpPr>
            <a:stCxn id="344" idx="6"/>
            <a:endCxn id="317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15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5" name="Google Shape;345;p15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46" name="Google Shape;346;p15"/>
          <p:cNvCxnSpPr>
            <a:stCxn id="345" idx="6"/>
            <a:endCxn id="317" idx="2"/>
          </p:cNvCxnSpPr>
          <p:nvPr/>
        </p:nvCxnSpPr>
        <p:spPr>
          <a:xfrm rot="10800000" flipH="1">
            <a:off x="16327211" y="9309448"/>
            <a:ext cx="10714200" cy="4020900"/>
          </a:xfrm>
          <a:prstGeom prst="curvedConnector3">
            <a:avLst>
              <a:gd name="adj1" fmla="val 63382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15"/>
          <p:cNvCxnSpPr>
            <a:stCxn id="317" idx="6"/>
            <a:endCxn id="310" idx="2"/>
          </p:cNvCxnSpPr>
          <p:nvPr/>
        </p:nvCxnSpPr>
        <p:spPr>
          <a:xfrm rot="10800000" flipH="1">
            <a:off x="27170411" y="9293198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15"/>
          <p:cNvCxnSpPr>
            <a:stCxn id="319" idx="6"/>
            <a:endCxn id="312" idx="2"/>
          </p:cNvCxnSpPr>
          <p:nvPr/>
        </p:nvCxnSpPr>
        <p:spPr>
          <a:xfrm rot="10800000" flipH="1">
            <a:off x="27170411" y="10749111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Google Shape;349;p15"/>
          <p:cNvSpPr txBox="1"/>
          <p:nvPr/>
        </p:nvSpPr>
        <p:spPr>
          <a:xfrm>
            <a:off x="11084624" y="1136732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1" name="Google Shape;351;p15"/>
          <p:cNvSpPr/>
          <p:nvPr/>
        </p:nvSpPr>
        <p:spPr>
          <a:xfrm>
            <a:off x="16657898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2" name="Google Shape;352;p15"/>
          <p:cNvSpPr/>
          <p:nvPr/>
        </p:nvSpPr>
        <p:spPr>
          <a:xfrm>
            <a:off x="11066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53" name="Google Shape;353;p15"/>
          <p:cNvCxnSpPr>
            <a:stCxn id="350" idx="6"/>
            <a:endCxn id="352" idx="2"/>
          </p:cNvCxnSpPr>
          <p:nvPr/>
        </p:nvCxnSpPr>
        <p:spPr>
          <a:xfrm rot="10800000" flipH="1">
            <a:off x="3926809" y="13410642"/>
            <a:ext cx="7140000" cy="36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15"/>
          <p:cNvCxnSpPr>
            <a:stCxn id="350" idx="6"/>
            <a:endCxn id="351" idx="2"/>
          </p:cNvCxnSpPr>
          <p:nvPr/>
        </p:nvCxnSpPr>
        <p:spPr>
          <a:xfrm rot="10800000" flipH="1">
            <a:off x="3926809" y="7191942"/>
            <a:ext cx="12731100" cy="6222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15"/>
          <p:cNvSpPr txBox="1"/>
          <p:nvPr/>
        </p:nvSpPr>
        <p:spPr>
          <a:xfrm>
            <a:off x="764850" y="9372588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739525" y="6779763"/>
            <a:ext cx="30894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52675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5368350" y="10003350"/>
            <a:ext cx="28194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9" name="Google Shape;359;p15"/>
          <p:cNvSpPr/>
          <p:nvPr/>
        </p:nvSpPr>
        <p:spPr>
          <a:xfrm>
            <a:off x="5278523" y="106915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60" name="Google Shape;360;p15"/>
          <p:cNvCxnSpPr>
            <a:stCxn id="358" idx="6"/>
            <a:endCxn id="359" idx="2"/>
          </p:cNvCxnSpPr>
          <p:nvPr/>
        </p:nvCxnSpPr>
        <p:spPr>
          <a:xfrm rot="10800000" flipH="1">
            <a:off x="3909684" y="10747417"/>
            <a:ext cx="1368900" cy="99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15"/>
          <p:cNvSpPr txBox="1"/>
          <p:nvPr/>
        </p:nvSpPr>
        <p:spPr>
          <a:xfrm>
            <a:off x="302425" y="17145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(2) (3) </a:t>
            </a:r>
            <a:r>
              <a:rPr lang="en">
                <a:solidFill>
                  <a:schemeClr val="dk1"/>
                </a:solidFill>
              </a:rPr>
              <a:t>optional in the contract, not implemented by all the providers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1066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63" name="Google Shape;363;p15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64" name="Google Shape;364;p15"/>
          <p:cNvCxnSpPr>
            <a:stCxn id="363" idx="6"/>
            <a:endCxn id="362" idx="2"/>
          </p:cNvCxnSpPr>
          <p:nvPr/>
        </p:nvCxnSpPr>
        <p:spPr>
          <a:xfrm rot="10800000" flipH="1">
            <a:off x="3905771" y="15447254"/>
            <a:ext cx="7161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15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66" name="Google Shape;366;p15"/>
          <p:cNvCxnSpPr/>
          <p:nvPr/>
        </p:nvCxnSpPr>
        <p:spPr>
          <a:xfrm rot="10800000" flipH="1">
            <a:off x="16365061" y="10766261"/>
            <a:ext cx="10714200" cy="4708800"/>
          </a:xfrm>
          <a:prstGeom prst="curvedConnector3">
            <a:avLst>
              <a:gd name="adj1" fmla="val 67933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15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68" name="Google Shape;368;p15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69" name="Google Shape;369;p15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70" name="Google Shape;370;p15"/>
          <p:cNvCxnSpPr>
            <a:stCxn id="367" idx="6"/>
            <a:endCxn id="337" idx="2"/>
          </p:cNvCxnSpPr>
          <p:nvPr/>
        </p:nvCxnSpPr>
        <p:spPr>
          <a:xfrm rot="10800000" flipH="1">
            <a:off x="3895771" y="4472917"/>
            <a:ext cx="11548800" cy="36570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15"/>
          <p:cNvCxnSpPr>
            <a:stCxn id="368" idx="6"/>
            <a:endCxn id="372" idx="2"/>
          </p:cNvCxnSpPr>
          <p:nvPr/>
        </p:nvCxnSpPr>
        <p:spPr>
          <a:xfrm rot="10800000" flipH="1">
            <a:off x="3915796" y="5112242"/>
            <a:ext cx="11529000" cy="3683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15"/>
          <p:cNvSpPr/>
          <p:nvPr/>
        </p:nvSpPr>
        <p:spPr>
          <a:xfrm>
            <a:off x="33328173" y="77965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4" name="Google Shape;374;p15"/>
          <p:cNvSpPr/>
          <p:nvPr/>
        </p:nvSpPr>
        <p:spPr>
          <a:xfrm>
            <a:off x="30792749" y="7796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5" name="Google Shape;375;p15"/>
          <p:cNvSpPr txBox="1"/>
          <p:nvPr/>
        </p:nvSpPr>
        <p:spPr>
          <a:xfrm>
            <a:off x="31102050" y="7111050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*only labels,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filtered by prefix/domain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31757075" y="62494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1</a:t>
            </a:r>
            <a:endParaRPr sz="2800" b="1">
              <a:solidFill>
                <a:schemeClr val="lt1"/>
              </a:solidFill>
            </a:endParaRPr>
          </a:p>
        </p:txBody>
      </p:sp>
      <p:cxnSp>
        <p:nvCxnSpPr>
          <p:cNvPr id="377" name="Google Shape;377;p15"/>
          <p:cNvCxnSpPr/>
          <p:nvPr/>
        </p:nvCxnSpPr>
        <p:spPr>
          <a:xfrm flipH="1">
            <a:off x="30921873" y="7852342"/>
            <a:ext cx="2406300" cy="6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15"/>
          <p:cNvSpPr/>
          <p:nvPr/>
        </p:nvSpPr>
        <p:spPr>
          <a:xfrm>
            <a:off x="24387638" y="5647775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2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79" name="Google Shape;379;p15"/>
          <p:cNvSpPr txBox="1"/>
          <p:nvPr/>
        </p:nvSpPr>
        <p:spPr>
          <a:xfrm>
            <a:off x="25180450" y="5757575"/>
            <a:ext cx="372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Labels/Annotations are always reconciled (not as before only set on create)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0" name="Google Shape;380;p15"/>
          <p:cNvSpPr/>
          <p:nvPr/>
        </p:nvSpPr>
        <p:spPr>
          <a:xfrm>
            <a:off x="12577037" y="10275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81" name="Google Shape;381;p15"/>
          <p:cNvSpPr/>
          <p:nvPr/>
        </p:nvSpPr>
        <p:spPr>
          <a:xfrm>
            <a:off x="16337713" y="3225050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3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15444711" y="44170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2" name="Google Shape;372;p15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82" name="Google Shape;382;p15"/>
          <p:cNvCxnSpPr>
            <a:stCxn id="372" idx="2"/>
            <a:endCxn id="323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15"/>
          <p:cNvCxnSpPr>
            <a:stCxn id="369" idx="2"/>
            <a:endCxn id="337" idx="6"/>
          </p:cNvCxnSpPr>
          <p:nvPr/>
        </p:nvCxnSpPr>
        <p:spPr>
          <a:xfrm rot="10800000">
            <a:off x="15573698" y="4473045"/>
            <a:ext cx="2336700" cy="2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15"/>
          <p:cNvCxnSpPr>
            <a:stCxn id="293" idx="2"/>
            <a:endCxn id="372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15"/>
          <p:cNvSpPr txBox="1"/>
          <p:nvPr/>
        </p:nvSpPr>
        <p:spPr>
          <a:xfrm>
            <a:off x="15713425" y="401688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86" name="Google Shape;386;p15"/>
          <p:cNvCxnSpPr>
            <a:stCxn id="380" idx="2"/>
            <a:endCxn id="325" idx="6"/>
          </p:cNvCxnSpPr>
          <p:nvPr/>
        </p:nvCxnSpPr>
        <p:spPr>
          <a:xfrm flipH="1">
            <a:off x="10254737" y="10331742"/>
            <a:ext cx="2322300" cy="9900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15"/>
          <p:cNvSpPr txBox="1"/>
          <p:nvPr/>
        </p:nvSpPr>
        <p:spPr>
          <a:xfrm>
            <a:off x="11236200" y="12327850"/>
            <a:ext cx="21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15"/>
          <p:cNvSpPr txBox="1"/>
          <p:nvPr/>
        </p:nvSpPr>
        <p:spPr>
          <a:xfrm>
            <a:off x="11236200" y="13423200"/>
            <a:ext cx="21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11236200" y="14402550"/>
            <a:ext cx="21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11236200" y="15497900"/>
            <a:ext cx="21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11634600" y="907248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4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92" name="Google Shape;392;p15"/>
          <p:cNvSpPr txBox="1"/>
          <p:nvPr/>
        </p:nvSpPr>
        <p:spPr>
          <a:xfrm>
            <a:off x="11284974" y="986997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93" name="Google Shape;393;p15"/>
          <p:cNvCxnSpPr/>
          <p:nvPr/>
        </p:nvCxnSpPr>
        <p:spPr>
          <a:xfrm rot="10800000" flipH="1">
            <a:off x="15526839" y="11240692"/>
            <a:ext cx="3112200" cy="1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 rot="10800000">
            <a:off x="15526989" y="10328067"/>
            <a:ext cx="3112200" cy="3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15"/>
          <p:cNvSpPr/>
          <p:nvPr/>
        </p:nvSpPr>
        <p:spPr>
          <a:xfrm>
            <a:off x="16715063" y="104182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4b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18629973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97" name="Google Shape;397;p15"/>
          <p:cNvSpPr/>
          <p:nvPr/>
        </p:nvSpPr>
        <p:spPr>
          <a:xfrm>
            <a:off x="18630023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98" name="Google Shape;398;p15"/>
          <p:cNvCxnSpPr>
            <a:stCxn id="295" idx="2"/>
            <a:endCxn id="323" idx="6"/>
          </p:cNvCxnSpPr>
          <p:nvPr/>
        </p:nvCxnSpPr>
        <p:spPr>
          <a:xfrm rot="10800000">
            <a:off x="13668048" y="3833445"/>
            <a:ext cx="2989800" cy="2765400"/>
          </a:xfrm>
          <a:prstGeom prst="curvedConnector3">
            <a:avLst>
              <a:gd name="adj1" fmla="val 6763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15"/>
          <p:cNvCxnSpPr>
            <a:stCxn id="351" idx="2"/>
            <a:endCxn id="323" idx="6"/>
          </p:cNvCxnSpPr>
          <p:nvPr/>
        </p:nvCxnSpPr>
        <p:spPr>
          <a:xfrm rot="10800000">
            <a:off x="13668098" y="3833595"/>
            <a:ext cx="2989800" cy="3358200"/>
          </a:xfrm>
          <a:prstGeom prst="curvedConnector3">
            <a:avLst>
              <a:gd name="adj1" fmla="val 7424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15"/>
          <p:cNvCxnSpPr>
            <a:stCxn id="396" idx="2"/>
            <a:endCxn id="295" idx="6"/>
          </p:cNvCxnSpPr>
          <p:nvPr/>
        </p:nvCxnSpPr>
        <p:spPr>
          <a:xfrm flipH="1">
            <a:off x="16786773" y="6598845"/>
            <a:ext cx="1843200" cy="6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15"/>
          <p:cNvCxnSpPr>
            <a:stCxn id="397" idx="2"/>
            <a:endCxn id="351" idx="6"/>
          </p:cNvCxnSpPr>
          <p:nvPr/>
        </p:nvCxnSpPr>
        <p:spPr>
          <a:xfrm flipH="1">
            <a:off x="16786823" y="7191795"/>
            <a:ext cx="1843200" cy="6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15"/>
          <p:cNvSpPr txBox="1"/>
          <p:nvPr/>
        </p:nvSpPr>
        <p:spPr>
          <a:xfrm>
            <a:off x="16628950" y="6133350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3" name="Google Shape;403;p15"/>
          <p:cNvSpPr txBox="1"/>
          <p:nvPr/>
        </p:nvSpPr>
        <p:spPr>
          <a:xfrm>
            <a:off x="16628950" y="727463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05" name="Google Shape;405;p15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06" name="Google Shape;406;p15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07" name="Google Shape;407;p15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08" name="Google Shape;408;p15"/>
          <p:cNvCxnSpPr>
            <a:stCxn id="300" idx="2"/>
            <a:endCxn id="325" idx="6"/>
          </p:cNvCxnSpPr>
          <p:nvPr/>
        </p:nvCxnSpPr>
        <p:spPr>
          <a:xfrm rot="10800000">
            <a:off x="10254735" y="11321798"/>
            <a:ext cx="812100" cy="14256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15"/>
          <p:cNvCxnSpPr>
            <a:stCxn id="352" idx="2"/>
            <a:endCxn id="325" idx="6"/>
          </p:cNvCxnSpPr>
          <p:nvPr/>
        </p:nvCxnSpPr>
        <p:spPr>
          <a:xfrm rot="10800000">
            <a:off x="10254785" y="11321983"/>
            <a:ext cx="812100" cy="2088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15"/>
          <p:cNvCxnSpPr>
            <a:stCxn id="302" idx="2"/>
            <a:endCxn id="325" idx="6"/>
          </p:cNvCxnSpPr>
          <p:nvPr/>
        </p:nvCxnSpPr>
        <p:spPr>
          <a:xfrm rot="10800000">
            <a:off x="10254773" y="11321842"/>
            <a:ext cx="812100" cy="3471900"/>
          </a:xfrm>
          <a:prstGeom prst="curvedConnector3">
            <a:avLst>
              <a:gd name="adj1" fmla="val 5471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15"/>
          <p:cNvCxnSpPr>
            <a:stCxn id="362" idx="2"/>
            <a:endCxn id="325" idx="6"/>
          </p:cNvCxnSpPr>
          <p:nvPr/>
        </p:nvCxnSpPr>
        <p:spPr>
          <a:xfrm rot="10800000">
            <a:off x="10254773" y="11321779"/>
            <a:ext cx="812100" cy="4125600"/>
          </a:xfrm>
          <a:prstGeom prst="curvedConnector3">
            <a:avLst>
              <a:gd name="adj1" fmla="val 7149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15"/>
          <p:cNvCxnSpPr>
            <a:stCxn id="404" idx="2"/>
            <a:endCxn id="300" idx="6"/>
          </p:cNvCxnSpPr>
          <p:nvPr/>
        </p:nvCxnSpPr>
        <p:spPr>
          <a:xfrm flipH="1">
            <a:off x="11195835" y="12747398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15"/>
          <p:cNvCxnSpPr>
            <a:stCxn id="406" idx="2"/>
            <a:endCxn id="352" idx="6"/>
          </p:cNvCxnSpPr>
          <p:nvPr/>
        </p:nvCxnSpPr>
        <p:spPr>
          <a:xfrm flipH="1">
            <a:off x="11195885" y="13410583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15"/>
          <p:cNvCxnSpPr>
            <a:stCxn id="405" idx="2"/>
            <a:endCxn id="302" idx="6"/>
          </p:cNvCxnSpPr>
          <p:nvPr/>
        </p:nvCxnSpPr>
        <p:spPr>
          <a:xfrm flipH="1">
            <a:off x="11195873" y="14793742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15"/>
          <p:cNvCxnSpPr>
            <a:stCxn id="407" idx="2"/>
            <a:endCxn id="362" idx="6"/>
          </p:cNvCxnSpPr>
          <p:nvPr/>
        </p:nvCxnSpPr>
        <p:spPr>
          <a:xfrm flipH="1">
            <a:off x="11195873" y="15447379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15"/>
          <p:cNvSpPr/>
          <p:nvPr/>
        </p:nvSpPr>
        <p:spPr>
          <a:xfrm>
            <a:off x="15894750" y="56493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5a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9587725" y="11955700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5b</a:t>
            </a:r>
            <a:endParaRPr sz="2800" b="1">
              <a:solidFill>
                <a:schemeClr val="lt1"/>
              </a:solidFill>
            </a:endParaRPr>
          </a:p>
        </p:txBody>
      </p:sp>
      <p:cxnSp>
        <p:nvCxnSpPr>
          <p:cNvPr id="418" name="Google Shape;418;p15"/>
          <p:cNvCxnSpPr/>
          <p:nvPr/>
        </p:nvCxnSpPr>
        <p:spPr>
          <a:xfrm>
            <a:off x="24473450" y="17370550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25952775" y="17188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line: continuously reconciled</a:t>
            </a:r>
            <a:endParaRPr/>
          </a:p>
        </p:txBody>
      </p:sp>
      <p:cxnSp>
        <p:nvCxnSpPr>
          <p:cNvPr id="420" name="Google Shape;420;p15"/>
          <p:cNvCxnSpPr/>
          <p:nvPr/>
        </p:nvCxnSpPr>
        <p:spPr>
          <a:xfrm>
            <a:off x="24473450" y="17754725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1" name="Google Shape;421;p15"/>
          <p:cNvSpPr txBox="1"/>
          <p:nvPr/>
        </p:nvSpPr>
        <p:spPr>
          <a:xfrm>
            <a:off x="25952775" y="17533750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Dotted line: reconciled only on create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Microsoft Macintosh PowerPoint</Application>
  <PresentationFormat>Custom</PresentationFormat>
  <Paragraphs>381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Courier New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Fabrizio Pandini</cp:lastModifiedBy>
  <cp:revision>1</cp:revision>
  <dcterms:modified xsi:type="dcterms:W3CDTF">2022-11-23T15:22:20Z</dcterms:modified>
</cp:coreProperties>
</file>