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Fruits and Vegetables identification game App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Game App Name: Kids preschool game</a:t>
            </a:r>
          </a:p>
          <a:p>
            <a:r>
              <a:rPr lang="en-US" dirty="0"/>
              <a:t>App target audience: Under 8 children </a:t>
            </a:r>
          </a:p>
          <a:p>
            <a:r>
              <a:rPr lang="en-US" dirty="0"/>
              <a:t>App platform: Xamarin with  Android</a:t>
            </a:r>
          </a:p>
          <a:p>
            <a:r>
              <a:rPr lang="en-US" dirty="0"/>
              <a:t>App description: This app will helps to learn fruits and vegetable names  for small children. </a:t>
            </a:r>
          </a:p>
          <a:p>
            <a:r>
              <a:rPr lang="en-US" dirty="0"/>
              <a:t>Multiscreen app: (3 screens)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Game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Pop-up an alert when the answer is correct or incorrect</a:t>
            </a:r>
          </a:p>
          <a:p>
            <a:r>
              <a:rPr lang="en-AU" dirty="0"/>
              <a:t>Play a music while user playing the game</a:t>
            </a:r>
          </a:p>
          <a:p>
            <a:r>
              <a:rPr lang="en-AU" dirty="0"/>
              <a:t>User can mute the music anytime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4F56B-5B02-4ED3-A29B-D0D4930E9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39018"/>
            <a:ext cx="10047433" cy="4824536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1235968"/>
          </a:xfrm>
        </p:spPr>
        <p:txBody>
          <a:bodyPr/>
          <a:lstStyle/>
          <a:p>
            <a:r>
              <a:rPr lang="en-AU" dirty="0"/>
              <a:t>https://github.com/samara92/SIT313_Project1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71</TotalTime>
  <Words>115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SIT313 - Developing Client          Server Web Application </vt:lpstr>
      <vt:lpstr>Fruits and Vegetables identification game App</vt:lpstr>
      <vt:lpstr>Features of the Game App</vt:lpstr>
      <vt:lpstr>Project timeline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8</cp:revision>
  <dcterms:created xsi:type="dcterms:W3CDTF">2018-07-25T12:09:59Z</dcterms:created>
  <dcterms:modified xsi:type="dcterms:W3CDTF">2018-07-25T13:25:03Z</dcterms:modified>
</cp:coreProperties>
</file>