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8" r:id="rId4"/>
    <p:sldId id="270" r:id="rId5"/>
    <p:sldId id="271" r:id="rId6"/>
    <p:sldId id="273" r:id="rId7"/>
    <p:sldId id="274" r:id="rId8"/>
    <p:sldId id="269" r:id="rId9"/>
    <p:sldId id="266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87" d="100"/>
          <a:sy n="87" d="100"/>
        </p:scale>
        <p:origin x="528" y="5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8/13/2018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8/13/2018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8/13/2018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8/13/2018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8/13/2018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8/13/2018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8/13/2018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8/13/2018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2l.deakin.edu.au/d2l/home/649826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ara92/SIT313_Project1/blob/master/Project%20proposal%20video.mp4" TargetMode="External"/><Relationship Id="rId2" Type="http://schemas.openxmlformats.org/officeDocument/2006/relationships/hyperlink" Target="https://github.com/samara92/SIT313_Project1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samara92/SIT313_Project1/blob/master/Final%20Project%20video.m4v" TargetMode="External"/><Relationship Id="rId4" Type="http://schemas.openxmlformats.org/officeDocument/2006/relationships/hyperlink" Target="https://github.com/samara92/SIT313_Project1/blob/master/project_progress.mp4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828" y="1556792"/>
            <a:ext cx="11089232" cy="2667000"/>
          </a:xfrm>
        </p:spPr>
        <p:txBody>
          <a:bodyPr/>
          <a:lstStyle/>
          <a:p>
            <a:r>
              <a:rPr lang="en-US" sz="4500" dirty="0"/>
              <a:t>SIT313 - Developing Client</a:t>
            </a:r>
            <a:br>
              <a:rPr lang="en-US" sz="4500" dirty="0"/>
            </a:br>
            <a:r>
              <a:rPr lang="en-US" sz="4500" dirty="0"/>
              <a:t>         Server Web Application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7828" y="5242520"/>
            <a:ext cx="9143999" cy="1066800"/>
          </a:xfrm>
        </p:spPr>
        <p:txBody>
          <a:bodyPr>
            <a:normAutofit lnSpcReduction="10000"/>
          </a:bodyPr>
          <a:lstStyle/>
          <a:p>
            <a:r>
              <a:rPr lang="en-US" sz="2500" dirty="0">
                <a:latin typeface="+mj-lt"/>
              </a:rPr>
              <a:t>Name: Sameera Dinusha </a:t>
            </a:r>
            <a:r>
              <a:rPr lang="en-US" sz="2500" dirty="0" err="1">
                <a:latin typeface="+mj-lt"/>
              </a:rPr>
              <a:t>Priyananda</a:t>
            </a:r>
            <a:endParaRPr lang="en-US" sz="2500" dirty="0">
              <a:latin typeface="+mj-lt"/>
            </a:endParaRPr>
          </a:p>
          <a:p>
            <a:r>
              <a:rPr lang="en-US" sz="2500" dirty="0">
                <a:latin typeface="+mj-lt"/>
              </a:rPr>
              <a:t>SID:2151 </a:t>
            </a:r>
            <a:r>
              <a:rPr lang="en-AU" sz="2500" dirty="0">
                <a:latin typeface="+mj-lt"/>
              </a:rPr>
              <a:t>215158268</a:t>
            </a:r>
          </a:p>
          <a:p>
            <a:r>
              <a:rPr lang="en-AU" sz="2500" dirty="0">
                <a:latin typeface="+mj-lt"/>
              </a:rPr>
              <a:t>Project 01</a:t>
            </a:r>
            <a:endParaRPr lang="en-US" sz="2500" dirty="0"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72D3E9-9ECF-4751-9322-C4145B4C8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sng" strike="noStrike" cap="none" normalizeH="0" baseline="0">
                <a:ln>
                  <a:noFill/>
                </a:ln>
                <a:solidFill>
                  <a:srgbClr val="006FBF"/>
                </a:solidFill>
                <a:effectLst/>
                <a:latin typeface="Arial" panose="020B0604020202020204" pitchFamily="34" charset="0"/>
                <a:hlinkClick r:id="rId2" tooltip="SIT313 - Developing Client-Server Web Applications"/>
              </a:rPr>
              <a:t>Developing Client-Server Web Applications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404664"/>
            <a:ext cx="9143998" cy="1020762"/>
          </a:xfrm>
        </p:spPr>
        <p:txBody>
          <a:bodyPr/>
          <a:lstStyle/>
          <a:p>
            <a:r>
              <a:rPr lang="en-US" dirty="0"/>
              <a:t>What did I implemented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2042120"/>
            <a:ext cx="9144000" cy="4267200"/>
          </a:xfrm>
        </p:spPr>
        <p:txBody>
          <a:bodyPr/>
          <a:lstStyle/>
          <a:p>
            <a:r>
              <a:rPr lang="en-US" dirty="0"/>
              <a:t>100% of game functions done – (8 - 10 days)</a:t>
            </a:r>
          </a:p>
          <a:p>
            <a:r>
              <a:rPr lang="en-US" dirty="0"/>
              <a:t>Game testing – All Errors fixed – ( 3 -4 days)</a:t>
            </a:r>
          </a:p>
          <a:p>
            <a:r>
              <a:rPr lang="en-US" dirty="0"/>
              <a:t>Game Testing – Install 2 android devices and test the game</a:t>
            </a:r>
          </a:p>
          <a:p>
            <a:r>
              <a:rPr lang="en-US" dirty="0"/>
              <a:t>Multi Screen – Two Screens app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 of app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59C89-38C1-4FEB-A0C0-7154D5C4E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1628800"/>
            <a:ext cx="10270877" cy="509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FDB9B78-5350-4021-82A1-97B0AB82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/>
              <a:t>Screenshots of app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6F1CB7-AEA7-483B-8A90-579421214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1772816"/>
            <a:ext cx="9334773" cy="457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4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3B54DC4-9115-4F75-95AD-4977DF061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/>
              <a:t>Screenshots of app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0F793F-8D12-409D-84CA-725DE5581E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47" b="12191"/>
          <a:stretch/>
        </p:blipFill>
        <p:spPr>
          <a:xfrm>
            <a:off x="1341884" y="1700808"/>
            <a:ext cx="9865096" cy="497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9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3B54DC4-9115-4F75-95AD-4977DF061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/>
              <a:t>Screenshots of App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382C23-1C72-4955-B778-C53A8D99D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197" y="2031046"/>
            <a:ext cx="2788312" cy="451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2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3B54DC4-9115-4F75-95AD-4977DF061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/>
              <a:t>Screenshots of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78A068-87BB-41BE-B54E-F5B7C8C90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074" y="1720693"/>
            <a:ext cx="2829450" cy="479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1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B8D1A1-011A-4875-8F7E-BB9A5B9E7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756575" cy="3036168"/>
          </a:xfrm>
        </p:spPr>
        <p:txBody>
          <a:bodyPr>
            <a:normAutofit fontScale="62500" lnSpcReduction="20000"/>
          </a:bodyPr>
          <a:lstStyle/>
          <a:p>
            <a:r>
              <a:rPr lang="en-AU" dirty="0">
                <a:hlinkClick r:id="rId2"/>
              </a:rPr>
              <a:t>https://github.com/samara92/SIT313_Project1</a:t>
            </a:r>
            <a:endParaRPr lang="en-AU" dirty="0"/>
          </a:p>
          <a:p>
            <a:endParaRPr lang="en-AU" dirty="0"/>
          </a:p>
          <a:p>
            <a:r>
              <a:rPr lang="en-AU" dirty="0"/>
              <a:t>Project Proposal Video Link: </a:t>
            </a:r>
            <a:r>
              <a:rPr lang="en-AU" dirty="0">
                <a:hlinkClick r:id="rId3"/>
              </a:rPr>
              <a:t>https://github.com/samara92/SIT313_Project1/blob/master/Project%20proposal%20video.mp4</a:t>
            </a:r>
            <a:r>
              <a:rPr lang="en-AU" dirty="0"/>
              <a:t> </a:t>
            </a:r>
          </a:p>
          <a:p>
            <a:endParaRPr lang="en-AU" dirty="0"/>
          </a:p>
          <a:p>
            <a:r>
              <a:rPr lang="en-AU" dirty="0"/>
              <a:t>Project Progress Video Link: </a:t>
            </a:r>
            <a:r>
              <a:rPr lang="en-AU" dirty="0">
                <a:hlinkClick r:id="rId4"/>
              </a:rPr>
              <a:t>https://github.com/samara92/SIT313_Project1/blob/master/project_progress.mp4</a:t>
            </a:r>
            <a:endParaRPr lang="en-AU" dirty="0"/>
          </a:p>
          <a:p>
            <a:endParaRPr lang="en-AU" dirty="0"/>
          </a:p>
          <a:p>
            <a:r>
              <a:rPr lang="en-AU" dirty="0"/>
              <a:t>Final Project Video Link</a:t>
            </a:r>
            <a:r>
              <a:rPr lang="en-AU"/>
              <a:t>: </a:t>
            </a:r>
            <a:r>
              <a:rPr lang="en-AU">
                <a:hlinkClick r:id="rId5"/>
              </a:rPr>
              <a:t>https://github.com/samara92/SIT313_Project1/blob/master/Final%20Project%20video.m4v</a:t>
            </a:r>
            <a:r>
              <a:rPr lang="en-AU"/>
              <a:t> 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E3A6F2-AFE5-404C-8E35-155C3DB43FA3}"/>
              </a:ext>
            </a:extLst>
          </p:cNvPr>
          <p:cNvSpPr/>
          <p:nvPr/>
        </p:nvSpPr>
        <p:spPr>
          <a:xfrm>
            <a:off x="1485900" y="3429000"/>
            <a:ext cx="62014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332</TotalTime>
  <Words>181</Words>
  <Application>Microsoft Office PowerPoint</Application>
  <PresentationFormat>Custom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Consolas</vt:lpstr>
      <vt:lpstr>Corbel</vt:lpstr>
      <vt:lpstr>Chalkboard 16x9</vt:lpstr>
      <vt:lpstr>SIT313 - Developing Client          Server Web Application </vt:lpstr>
      <vt:lpstr>What did I implemented</vt:lpstr>
      <vt:lpstr>Screenshots of app code</vt:lpstr>
      <vt:lpstr>Screenshots of app code</vt:lpstr>
      <vt:lpstr>Screenshots of app code</vt:lpstr>
      <vt:lpstr>Screenshots of App</vt:lpstr>
      <vt:lpstr>Screenshots of App</vt:lpstr>
      <vt:lpstr>GitHub Link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SIT313 - Developing Client          Server Web Application</dc:title>
  <dc:creator>SAMEERA PRIYANANDA</dc:creator>
  <cp:lastModifiedBy>SAMEERA PRIYANANDA</cp:lastModifiedBy>
  <cp:revision>19</cp:revision>
  <dcterms:created xsi:type="dcterms:W3CDTF">2018-07-25T12:09:59Z</dcterms:created>
  <dcterms:modified xsi:type="dcterms:W3CDTF">2018-08-13T12:36:28Z</dcterms:modified>
</cp:coreProperties>
</file>