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7/25/2018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a92/SIT313_Project1/blob/master/Project%20proposal%20video.mp4" TargetMode="External"/><Relationship Id="rId2" Type="http://schemas.openxmlformats.org/officeDocument/2006/relationships/hyperlink" Target="https://github.com/samara92/SIT313_Project1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Fruits and Vegetables identification game App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Game App Name: Kids preschool game</a:t>
            </a:r>
          </a:p>
          <a:p>
            <a:r>
              <a:rPr lang="en-US" dirty="0"/>
              <a:t>App target audience: Under 8 children </a:t>
            </a:r>
          </a:p>
          <a:p>
            <a:r>
              <a:rPr lang="en-US" dirty="0"/>
              <a:t>App platform: Xamarin with  Android</a:t>
            </a:r>
          </a:p>
          <a:p>
            <a:r>
              <a:rPr lang="en-US" dirty="0"/>
              <a:t>App description: This app will helps to learn fruits and vegetable names  for small children. </a:t>
            </a:r>
          </a:p>
          <a:p>
            <a:r>
              <a:rPr lang="en-US" dirty="0"/>
              <a:t>Multiscreen app: (3 screens)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Game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50B-21DF-4C6E-BC53-13E1723A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Pop-up an alert when the answer is correct or incorrect</a:t>
            </a:r>
          </a:p>
          <a:p>
            <a:r>
              <a:rPr lang="en-AU" dirty="0"/>
              <a:t>Play a music while user playing the game</a:t>
            </a:r>
          </a:p>
          <a:p>
            <a:r>
              <a:rPr lang="en-AU" dirty="0"/>
              <a:t>User can mute the music anytime</a:t>
            </a:r>
          </a:p>
          <a:p>
            <a:r>
              <a:rPr lang="en-AU"/>
              <a:t>Screen Rotation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4F56B-5B02-4ED3-A29B-D0D4930E9F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39018"/>
            <a:ext cx="10047433" cy="4824536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3036168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https://github.com/samara92/SIT313_Project1</a:t>
            </a:r>
            <a:endParaRPr lang="en-AU" dirty="0"/>
          </a:p>
          <a:p>
            <a:endParaRPr lang="en-AU" dirty="0"/>
          </a:p>
          <a:p>
            <a:r>
              <a:rPr lang="en-AU" dirty="0"/>
              <a:t>Project Proposal Video Link: </a:t>
            </a:r>
            <a:r>
              <a:rPr lang="en-AU" dirty="0">
                <a:hlinkClick r:id="rId3"/>
              </a:rPr>
              <a:t>https://github.com/samara92/SIT313_Project1/blob/master/Project%20proposal%20video.mp4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90</TotalTime>
  <Words>145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Chalkboard 16x9</vt:lpstr>
      <vt:lpstr>SIT313 - Developing Client          Server Web Application </vt:lpstr>
      <vt:lpstr>Fruits and Vegetables identification game App</vt:lpstr>
      <vt:lpstr>Features of the Game App</vt:lpstr>
      <vt:lpstr>Project timeline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10</cp:revision>
  <dcterms:created xsi:type="dcterms:W3CDTF">2018-07-25T12:09:59Z</dcterms:created>
  <dcterms:modified xsi:type="dcterms:W3CDTF">2018-07-25T13:47:48Z</dcterms:modified>
</cp:coreProperties>
</file>