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handoutMasterIdLst>
    <p:handoutMasterId r:id="rId9"/>
  </p:handoutMasterIdLst>
  <p:sldIdLst>
    <p:sldId id="256" r:id="rId2"/>
    <p:sldId id="257" r:id="rId3"/>
    <p:sldId id="267" r:id="rId4"/>
    <p:sldId id="268" r:id="rId5"/>
    <p:sldId id="269" r:id="rId6"/>
    <p:sldId id="266" r:id="rId7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599" autoAdjust="0"/>
  </p:normalViewPr>
  <p:slideViewPr>
    <p:cSldViewPr>
      <p:cViewPr varScale="1">
        <p:scale>
          <a:sx n="80" d="100"/>
          <a:sy n="80" d="100"/>
        </p:scale>
        <p:origin x="58" y="202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7/25/2018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7/25/2018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6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7/25/2018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7/25/2018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7/25/2018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5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7/25/2018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8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7/25/2018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0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7/25/2018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6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7/25/2018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7/25/2018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grpSp>
        <p:nvGrpSpPr>
          <p:cNvPr id="615" name="frame" descr="Box graphic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7/25/2018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grpSp>
        <p:nvGrpSpPr>
          <p:cNvPr id="614" name="frame" descr="Box graphic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7/25/2018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7/25/2018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d2l.deakin.edu.au/d2l/home/649826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7828" y="1556792"/>
            <a:ext cx="11089232" cy="2667000"/>
          </a:xfrm>
        </p:spPr>
        <p:txBody>
          <a:bodyPr/>
          <a:lstStyle/>
          <a:p>
            <a:r>
              <a:rPr lang="en-US" sz="4500" dirty="0"/>
              <a:t>SIT313 - Developing Client</a:t>
            </a:r>
            <a:br>
              <a:rPr lang="en-US" sz="4500" dirty="0"/>
            </a:br>
            <a:r>
              <a:rPr lang="en-US" sz="4500" dirty="0"/>
              <a:t>         Server Web Application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7828" y="5242520"/>
            <a:ext cx="9143999" cy="1066800"/>
          </a:xfrm>
        </p:spPr>
        <p:txBody>
          <a:bodyPr>
            <a:normAutofit lnSpcReduction="10000"/>
          </a:bodyPr>
          <a:lstStyle/>
          <a:p>
            <a:r>
              <a:rPr lang="en-US" sz="2500" dirty="0">
                <a:latin typeface="+mj-lt"/>
              </a:rPr>
              <a:t>Name: Sameera Dinusha </a:t>
            </a:r>
            <a:r>
              <a:rPr lang="en-US" sz="2500" dirty="0" err="1">
                <a:latin typeface="+mj-lt"/>
              </a:rPr>
              <a:t>Priyananda</a:t>
            </a:r>
            <a:endParaRPr lang="en-US" sz="2500" dirty="0">
              <a:latin typeface="+mj-lt"/>
            </a:endParaRPr>
          </a:p>
          <a:p>
            <a:r>
              <a:rPr lang="en-US" sz="2500" dirty="0">
                <a:latin typeface="+mj-lt"/>
              </a:rPr>
              <a:t>SID:2151 </a:t>
            </a:r>
            <a:r>
              <a:rPr lang="en-AU" sz="2500" dirty="0">
                <a:latin typeface="+mj-lt"/>
              </a:rPr>
              <a:t>215158268</a:t>
            </a:r>
          </a:p>
          <a:p>
            <a:r>
              <a:rPr lang="en-AU" sz="2500" dirty="0">
                <a:latin typeface="+mj-lt"/>
              </a:rPr>
              <a:t>Project 01</a:t>
            </a:r>
            <a:endParaRPr lang="en-US" sz="2500" dirty="0">
              <a:latin typeface="+mj-lt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A72D3E9-9ECF-4751-9322-C4145B4C83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888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sng" strike="noStrike" cap="none" normalizeH="0" baseline="0">
                <a:ln>
                  <a:noFill/>
                </a:ln>
                <a:solidFill>
                  <a:srgbClr val="006FBF"/>
                </a:solidFill>
                <a:effectLst/>
                <a:latin typeface="Arial" panose="020B0604020202020204" pitchFamily="34" charset="0"/>
                <a:hlinkClick r:id="rId2" tooltip="SIT313 - Developing Client-Server Web Applications"/>
              </a:rPr>
              <a:t>Developing Client-Server Web Applications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4" y="404664"/>
            <a:ext cx="9143998" cy="1020762"/>
          </a:xfrm>
        </p:spPr>
        <p:txBody>
          <a:bodyPr/>
          <a:lstStyle/>
          <a:p>
            <a:r>
              <a:rPr lang="en-US" dirty="0"/>
              <a:t>Fruits and Vegetables identification game App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2414" y="2042120"/>
            <a:ext cx="9144000" cy="4267200"/>
          </a:xfrm>
        </p:spPr>
        <p:txBody>
          <a:bodyPr/>
          <a:lstStyle/>
          <a:p>
            <a:r>
              <a:rPr lang="en-US" dirty="0"/>
              <a:t>Game App Name: Kids preschool game</a:t>
            </a:r>
          </a:p>
          <a:p>
            <a:r>
              <a:rPr lang="en-US" dirty="0"/>
              <a:t>App target audience: Under 8 children </a:t>
            </a:r>
          </a:p>
          <a:p>
            <a:r>
              <a:rPr lang="en-US" dirty="0"/>
              <a:t>App platform: Xamarin with  Android</a:t>
            </a:r>
          </a:p>
          <a:p>
            <a:r>
              <a:rPr lang="en-US" dirty="0"/>
              <a:t>App description: This app will helps to learn fruits and vegetable names  for small children. </a:t>
            </a:r>
          </a:p>
          <a:p>
            <a:r>
              <a:rPr lang="en-US" dirty="0"/>
              <a:t>Multiscreen app: (3 screens)</a:t>
            </a:r>
          </a:p>
        </p:txBody>
      </p:sp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of the Game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A0950B-21DF-4C6E-BC53-13E1723A4A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Pop-up an alert when the answer is correct or incorrect</a:t>
            </a:r>
          </a:p>
          <a:p>
            <a:r>
              <a:rPr lang="en-AU" dirty="0"/>
              <a:t>Play a music while user playing the game</a:t>
            </a:r>
          </a:p>
          <a:p>
            <a:r>
              <a:rPr lang="en-AU" dirty="0"/>
              <a:t>User can mute the music anytime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65807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timeline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DDD0A1A7-EB83-4C6A-B120-7908C60E0E3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6748" y="1844824"/>
            <a:ext cx="8435327" cy="4409835"/>
          </a:xfrm>
        </p:spPr>
      </p:pic>
    </p:spTree>
    <p:extLst>
      <p:ext uri="{BB962C8B-B14F-4D97-AF65-F5344CB8AC3E}">
        <p14:creationId xmlns:p14="http://schemas.microsoft.com/office/powerpoint/2010/main" val="223730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Link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AB8D1A1-011A-4875-8F7E-BB9A5B9E75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9756575" cy="1235968"/>
          </a:xfrm>
        </p:spPr>
        <p:txBody>
          <a:bodyPr/>
          <a:lstStyle/>
          <a:p>
            <a:r>
              <a:rPr lang="en-AU" dirty="0"/>
              <a:t>https://github.com/samara92/SIT313_Project1</a:t>
            </a:r>
          </a:p>
        </p:txBody>
      </p:sp>
    </p:spTree>
    <p:extLst>
      <p:ext uri="{BB962C8B-B14F-4D97-AF65-F5344CB8AC3E}">
        <p14:creationId xmlns:p14="http://schemas.microsoft.com/office/powerpoint/2010/main" val="1989555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FE3A6F2-AFE5-404C-8E35-155C3DB43FA3}"/>
              </a:ext>
            </a:extLst>
          </p:cNvPr>
          <p:cNvSpPr/>
          <p:nvPr/>
        </p:nvSpPr>
        <p:spPr>
          <a:xfrm>
            <a:off x="1485900" y="3429000"/>
            <a:ext cx="6201411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160959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0001018.potx" id="{D19C2884-2C55-4C1A-A5C2-5D03FF1F35A4}" vid="{5F7A9C6A-558C-4654-B762-2F22BC904FAE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Chalkboard education presentation (widescreen)</Template>
  <TotalTime>64</TotalTime>
  <Words>115</Words>
  <Application>Microsoft Office PowerPoint</Application>
  <PresentationFormat>Custom</PresentationFormat>
  <Paragraphs>19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Consolas</vt:lpstr>
      <vt:lpstr>Corbel</vt:lpstr>
      <vt:lpstr>Chalkboard 16x9</vt:lpstr>
      <vt:lpstr>SIT313 - Developing Client          Server Web Application </vt:lpstr>
      <vt:lpstr>Fruits and Vegetables identification game App</vt:lpstr>
      <vt:lpstr>Features of the Game App</vt:lpstr>
      <vt:lpstr>Project timeline</vt:lpstr>
      <vt:lpstr>GitHub Link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SIT313 - Developing Client          Server Web Application</dc:title>
  <dc:creator>SAMEERA PRIYANANDA</dc:creator>
  <cp:lastModifiedBy>SAMEERA PRIYANANDA</cp:lastModifiedBy>
  <cp:revision>7</cp:revision>
  <dcterms:created xsi:type="dcterms:W3CDTF">2018-07-25T12:09:59Z</dcterms:created>
  <dcterms:modified xsi:type="dcterms:W3CDTF">2018-07-25T13:14:56Z</dcterms:modified>
</cp:coreProperties>
</file>