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2" r:id="rId4"/>
    <p:sldId id="268" r:id="rId5"/>
    <p:sldId id="270" r:id="rId6"/>
    <p:sldId id="271" r:id="rId7"/>
    <p:sldId id="267" r:id="rId8"/>
    <p:sldId id="269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a92/SIT313_Project1/blob/master/Project%20proposal%20video.mp4" TargetMode="External"/><Relationship Id="rId2" Type="http://schemas.openxmlformats.org/officeDocument/2006/relationships/hyperlink" Target="https://github.com/samara92/SIT313_Project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amara92/SIT313_Project1/blob/master/project_progress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What did I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interface  - (2 days)</a:t>
            </a:r>
          </a:p>
          <a:p>
            <a:r>
              <a:rPr lang="en-US" dirty="0"/>
              <a:t>Game logo – (2 hours)</a:t>
            </a:r>
          </a:p>
          <a:p>
            <a:r>
              <a:rPr lang="en-AU" dirty="0"/>
              <a:t>Screen Rotation – (2 – 3 days)</a:t>
            </a:r>
          </a:p>
          <a:p>
            <a:r>
              <a:rPr lang="en-US" dirty="0"/>
              <a:t>6O% of game functions done – (5 – 7 days)</a:t>
            </a:r>
          </a:p>
          <a:p>
            <a:r>
              <a:rPr lang="en-US" dirty="0"/>
              <a:t>Game testing – some errors fixed – ( 3 -4 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Plugins problems for android planforms</a:t>
            </a:r>
          </a:p>
          <a:p>
            <a:r>
              <a:rPr lang="en-AU" dirty="0"/>
              <a:t>Debug Errors </a:t>
            </a:r>
          </a:p>
          <a:p>
            <a:r>
              <a:rPr lang="en-AU" dirty="0"/>
              <a:t>Runtime Errors </a:t>
            </a:r>
          </a:p>
        </p:txBody>
      </p:sp>
    </p:spTree>
    <p:extLst>
      <p:ext uri="{BB962C8B-B14F-4D97-AF65-F5344CB8AC3E}">
        <p14:creationId xmlns:p14="http://schemas.microsoft.com/office/powerpoint/2010/main" val="29267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573A7-BEE8-463E-9F65-B80743048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" b="13241"/>
          <a:stretch/>
        </p:blipFill>
        <p:spPr>
          <a:xfrm>
            <a:off x="1498378" y="1700808"/>
            <a:ext cx="9780610" cy="48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71E70-3ACF-464D-AE3E-B5C993F80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" b="12191"/>
          <a:stretch/>
        </p:blipFill>
        <p:spPr>
          <a:xfrm>
            <a:off x="1413892" y="1700808"/>
            <a:ext cx="9702797" cy="48682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DB9B78-5350-4021-82A1-97B0AB8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</p:spTree>
    <p:extLst>
      <p:ext uri="{BB962C8B-B14F-4D97-AF65-F5344CB8AC3E}">
        <p14:creationId xmlns:p14="http://schemas.microsoft.com/office/powerpoint/2010/main" val="4199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F793F-8D12-409D-84CA-725DE5581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7" b="12191"/>
          <a:stretch/>
        </p:blipFill>
        <p:spPr>
          <a:xfrm>
            <a:off x="1341884" y="1700808"/>
            <a:ext cx="9865096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few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Implement the game play music</a:t>
            </a:r>
          </a:p>
          <a:p>
            <a:r>
              <a:rPr lang="en-AU" dirty="0"/>
              <a:t>Fixing the errors</a:t>
            </a:r>
          </a:p>
          <a:p>
            <a:r>
              <a:rPr lang="en-AU" dirty="0"/>
              <a:t>Run through different android devices</a:t>
            </a:r>
          </a:p>
          <a:p>
            <a:r>
              <a:rPr lang="en-AU" dirty="0"/>
              <a:t>Final test run and submit the project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3036168"/>
          </a:xfrm>
        </p:spPr>
        <p:txBody>
          <a:bodyPr>
            <a:normAutofit fontScale="70000" lnSpcReduction="20000"/>
          </a:bodyPr>
          <a:lstStyle/>
          <a:p>
            <a:endParaRPr lang="en-AU" dirty="0">
              <a:hlinkClick r:id="rId2"/>
            </a:endParaRPr>
          </a:p>
          <a:p>
            <a:r>
              <a:rPr lang="en-AU" dirty="0"/>
              <a:t>Project </a:t>
            </a:r>
            <a:r>
              <a:rPr lang="en-AU"/>
              <a:t>Link: </a:t>
            </a:r>
            <a:r>
              <a:rPr lang="en-AU">
                <a:hlinkClick r:id="rId2"/>
              </a:rPr>
              <a:t>https</a:t>
            </a:r>
            <a:r>
              <a:rPr lang="en-AU" dirty="0">
                <a:hlinkClick r:id="rId2"/>
              </a:rPr>
              <a:t>://github.com/samara92/SIT313_Project1</a:t>
            </a:r>
            <a:endParaRPr lang="en-AU" dirty="0"/>
          </a:p>
          <a:p>
            <a:endParaRPr lang="en-AU" dirty="0"/>
          </a:p>
          <a:p>
            <a:r>
              <a:rPr lang="en-AU" dirty="0"/>
              <a:t>Project Proposal Video Link: </a:t>
            </a:r>
            <a:r>
              <a:rPr lang="en-AU" dirty="0">
                <a:hlinkClick r:id="rId3"/>
              </a:rPr>
              <a:t>https://github.com/samara92/SIT313_Project1/blob/master/Project%20proposal%20video.mp4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Project Progress Video Link: </a:t>
            </a:r>
            <a:r>
              <a:rPr lang="en-AU" dirty="0">
                <a:hlinkClick r:id="rId4"/>
              </a:rPr>
              <a:t>https://github.com/samara92/SIT313_Project1/blob/master/project_progress.mp4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130</TotalTime>
  <Words>195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SIT313 - Developing Client          Server Web Application </vt:lpstr>
      <vt:lpstr>What did I implemented</vt:lpstr>
      <vt:lpstr>Problems and what didn’t work</vt:lpstr>
      <vt:lpstr>Screenshots of app code</vt:lpstr>
      <vt:lpstr>Screenshots of app code</vt:lpstr>
      <vt:lpstr>Screenshots of app code</vt:lpstr>
      <vt:lpstr>Plans for next few days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16</cp:revision>
  <dcterms:created xsi:type="dcterms:W3CDTF">2018-07-25T12:09:59Z</dcterms:created>
  <dcterms:modified xsi:type="dcterms:W3CDTF">2018-08-06T13:43:19Z</dcterms:modified>
</cp:coreProperties>
</file>