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deakin.edu.au/d2l/home/6498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1556792"/>
            <a:ext cx="11089232" cy="2667000"/>
          </a:xfrm>
        </p:spPr>
        <p:txBody>
          <a:bodyPr/>
          <a:lstStyle/>
          <a:p>
            <a:r>
              <a:rPr lang="en-US" sz="4500" dirty="0"/>
              <a:t>SIT313 - Developing Client</a:t>
            </a:r>
            <a:br>
              <a:rPr lang="en-US" sz="4500" dirty="0"/>
            </a:br>
            <a:r>
              <a:rPr lang="en-US" sz="4500" dirty="0"/>
              <a:t>         Server Web Application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242520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+mj-lt"/>
              </a:rPr>
              <a:t>Name: Sameera Dinusha </a:t>
            </a:r>
            <a:r>
              <a:rPr lang="en-US" sz="2500" dirty="0" err="1">
                <a:latin typeface="+mj-lt"/>
              </a:rPr>
              <a:t>Priyananda</a:t>
            </a:r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SID:2151 </a:t>
            </a:r>
            <a:r>
              <a:rPr lang="en-AU" sz="2500" dirty="0">
                <a:latin typeface="+mj-lt"/>
              </a:rPr>
              <a:t>215158268</a:t>
            </a:r>
          </a:p>
          <a:p>
            <a:r>
              <a:rPr lang="en-AU" sz="2500" dirty="0">
                <a:latin typeface="+mj-lt"/>
              </a:rPr>
              <a:t>Project 01</a:t>
            </a:r>
            <a:endParaRPr lang="en-US" sz="25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72D3E9-9ECF-4751-9322-C4145B4C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rgbClr val="006FBF"/>
                </a:solidFill>
                <a:effectLst/>
                <a:latin typeface="Arial" panose="020B0604020202020204" pitchFamily="34" charset="0"/>
                <a:hlinkClick r:id="rId2" tooltip="SIT313 - Developing Client-Server Web Applications"/>
              </a:rPr>
              <a:t>Developing Client-Server Web Applications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404664"/>
            <a:ext cx="9143998" cy="1020762"/>
          </a:xfrm>
        </p:spPr>
        <p:txBody>
          <a:bodyPr/>
          <a:lstStyle/>
          <a:p>
            <a:r>
              <a:rPr lang="en-US" dirty="0"/>
              <a:t>Fruits and Vegetables identification game App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/>
          <a:lstStyle/>
          <a:p>
            <a:r>
              <a:rPr lang="en-US" dirty="0"/>
              <a:t>Game App Name: Kids preschool game</a:t>
            </a:r>
          </a:p>
          <a:p>
            <a:r>
              <a:rPr lang="en-US" dirty="0"/>
              <a:t>App target audience: Under 8 children </a:t>
            </a:r>
          </a:p>
          <a:p>
            <a:r>
              <a:rPr lang="en-US" dirty="0"/>
              <a:t>App platform: Xamarin with  Android</a:t>
            </a:r>
          </a:p>
          <a:p>
            <a:r>
              <a:rPr lang="en-US" dirty="0"/>
              <a:t>App description: This app will helps to learn fruits and vegetable names  for small children. </a:t>
            </a:r>
          </a:p>
          <a:p>
            <a:r>
              <a:rPr lang="en-US" dirty="0"/>
              <a:t>Multiscreen app: (3 screens)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Game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50B-21DF-4C6E-BC53-13E1723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Pop-up an alert when the answer is correct or incorrect</a:t>
            </a:r>
          </a:p>
          <a:p>
            <a:r>
              <a:rPr lang="en-AU" dirty="0"/>
              <a:t>Play a music while user playing the game</a:t>
            </a:r>
          </a:p>
          <a:p>
            <a:r>
              <a:rPr lang="en-AU" dirty="0"/>
              <a:t>User can mute the music anytime</a:t>
            </a:r>
          </a:p>
          <a:p>
            <a:r>
              <a:rPr lang="en-AU"/>
              <a:t>Screen Rotation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4F56B-5B02-4ED3-A29B-D0D4930E9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39018"/>
            <a:ext cx="10047433" cy="4824536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8D1A1-011A-4875-8F7E-BB9A5B9E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1235968"/>
          </a:xfrm>
        </p:spPr>
        <p:txBody>
          <a:bodyPr/>
          <a:lstStyle/>
          <a:p>
            <a:r>
              <a:rPr lang="en-AU" dirty="0"/>
              <a:t>https://github.com/samara92/SIT313_Project1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E3A6F2-AFE5-404C-8E35-155C3DB43FA3}"/>
              </a:ext>
            </a:extLst>
          </p:cNvPr>
          <p:cNvSpPr/>
          <p:nvPr/>
        </p:nvSpPr>
        <p:spPr>
          <a:xfrm>
            <a:off x="1485900" y="3429000"/>
            <a:ext cx="6201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73</TotalTime>
  <Words>117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SIT313 - Developing Client          Server Web Application </vt:lpstr>
      <vt:lpstr>Fruits and Vegetables identification game App</vt:lpstr>
      <vt:lpstr>Features of the Game App</vt:lpstr>
      <vt:lpstr>Project timeline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SIT313 - Developing Client          Server Web Application</dc:title>
  <dc:creator>SAMEERA PRIYANANDA</dc:creator>
  <cp:lastModifiedBy>SAMEERA PRIYANANDA</cp:lastModifiedBy>
  <cp:revision>9</cp:revision>
  <dcterms:created xsi:type="dcterms:W3CDTF">2018-07-25T12:09:59Z</dcterms:created>
  <dcterms:modified xsi:type="dcterms:W3CDTF">2018-07-25T13:29:46Z</dcterms:modified>
</cp:coreProperties>
</file>