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8" r:id="rId4"/>
    <p:sldId id="270" r:id="rId5"/>
    <p:sldId id="271" r:id="rId6"/>
    <p:sldId id="273" r:id="rId7"/>
    <p:sldId id="274" r:id="rId8"/>
    <p:sldId id="269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a92/SIT313_Project1/blob/master/Project%20proposal%20video.mp4" TargetMode="External"/><Relationship Id="rId2" Type="http://schemas.openxmlformats.org/officeDocument/2006/relationships/hyperlink" Target="https://github.com/samara92/SIT313_Project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amara92/SIT313_Project1/blob/master/project_progress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What did I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100% of game functions done – (8 - 10 days)</a:t>
            </a:r>
          </a:p>
          <a:p>
            <a:r>
              <a:rPr lang="en-US" dirty="0"/>
              <a:t>Game testing – All Errors fixed – ( 3 -4 days)</a:t>
            </a:r>
          </a:p>
          <a:p>
            <a:r>
              <a:rPr lang="en-US" dirty="0"/>
              <a:t>Game Testing – Install 2 android devices and test the game</a:t>
            </a:r>
          </a:p>
          <a:p>
            <a:r>
              <a:rPr lang="en-US" dirty="0"/>
              <a:t>Multi Screen – Two Screens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9C89-38C1-4FEB-A0C0-7154D5C4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628800"/>
            <a:ext cx="10270877" cy="50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DB9B78-5350-4021-82A1-97B0AB8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F1CB7-AEA7-483B-8A90-57942121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72816"/>
            <a:ext cx="9334773" cy="4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F793F-8D12-409D-84CA-725DE5581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7" b="12191"/>
          <a:stretch/>
        </p:blipFill>
        <p:spPr>
          <a:xfrm>
            <a:off x="1341884" y="1700808"/>
            <a:ext cx="9865096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82C23-1C72-4955-B778-C53A8D99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7" y="2031046"/>
            <a:ext cx="2788312" cy="45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8A068-87BB-41BE-B54E-F5B7C8C9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74" y="1720693"/>
            <a:ext cx="2829450" cy="47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3036168"/>
          </a:xfrm>
        </p:spPr>
        <p:txBody>
          <a:bodyPr>
            <a:normAutofit fontScale="62500" lnSpcReduction="20000"/>
          </a:bodyPr>
          <a:lstStyle/>
          <a:p>
            <a:r>
              <a:rPr lang="en-AU" dirty="0">
                <a:hlinkClick r:id="rId2"/>
              </a:rPr>
              <a:t>https://github.com/samara92/SIT313_Project1</a:t>
            </a:r>
            <a:endParaRPr lang="en-AU" dirty="0"/>
          </a:p>
          <a:p>
            <a:endParaRPr lang="en-AU" dirty="0"/>
          </a:p>
          <a:p>
            <a:r>
              <a:rPr lang="en-AU" dirty="0"/>
              <a:t>Project Proposal Video Link: </a:t>
            </a:r>
            <a:r>
              <a:rPr lang="en-AU" dirty="0">
                <a:hlinkClick r:id="rId3"/>
              </a:rPr>
              <a:t>https://github.com/samara92/SIT313_Project1/blob/master/Project%20proposal%20video.mp4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Project Progress Video Link: </a:t>
            </a:r>
            <a:r>
              <a:rPr lang="en-AU" dirty="0">
                <a:hlinkClick r:id="rId4"/>
              </a:rPr>
              <a:t>https://github.com/samara92/SIT313_Project1/blob/master/project_progress.mp4</a:t>
            </a:r>
            <a:endParaRPr lang="en-AU" dirty="0"/>
          </a:p>
          <a:p>
            <a:endParaRPr lang="en-AU" dirty="0"/>
          </a:p>
          <a:p>
            <a:r>
              <a:rPr lang="en-AU" dirty="0"/>
              <a:t>Final Project Video Link: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327</TotalTime>
  <Words>158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SIT313 - Developing Client          Server Web Application </vt:lpstr>
      <vt:lpstr>What did I implemented</vt:lpstr>
      <vt:lpstr>Screenshots of app code</vt:lpstr>
      <vt:lpstr>Screenshots of app code</vt:lpstr>
      <vt:lpstr>Screenshots of app code</vt:lpstr>
      <vt:lpstr>Screenshots of App</vt:lpstr>
      <vt:lpstr>Screenshots of App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18</cp:revision>
  <dcterms:created xsi:type="dcterms:W3CDTF">2018-07-25T12:09:59Z</dcterms:created>
  <dcterms:modified xsi:type="dcterms:W3CDTF">2018-08-13T12:30:38Z</dcterms:modified>
</cp:coreProperties>
</file>