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6" r:id="rId1"/>
  </p:sldMasterIdLst>
  <p:notesMasterIdLst>
    <p:notesMasterId r:id="rId3"/>
  </p:notesMasterIdLst>
  <p:sldIdLst>
    <p:sldId id="48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FFFF"/>
    <a:srgbClr val="FFEF16"/>
    <a:srgbClr val="008080"/>
    <a:srgbClr val="008040"/>
    <a:srgbClr val="5489E0"/>
    <a:srgbClr val="187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3" autoAdjust="0"/>
    <p:restoredTop sz="94329" autoAdjust="0"/>
  </p:normalViewPr>
  <p:slideViewPr>
    <p:cSldViewPr snapToGrid="0" snapToObjects="1">
      <p:cViewPr>
        <p:scale>
          <a:sx n="90" d="100"/>
          <a:sy n="90" d="100"/>
        </p:scale>
        <p:origin x="1680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3205-C804-8D42-B246-A3DCC79299DE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40418-B12B-494A-955E-0A7355D821B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40418-B12B-494A-955E-0A7355D821B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72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AEA19B3-BC6D-4E56-93BC-B9B0EF1523FC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dirty="0" smtClean="0"/>
              <a:t>Click icon to </a:t>
            </a:r>
            <a:r>
              <a:rPr kumimoji="0" lang="x-none" smtClean="0"/>
              <a:t>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rved Down Arrow 95"/>
          <p:cNvSpPr/>
          <p:nvPr/>
        </p:nvSpPr>
        <p:spPr>
          <a:xfrm rot="5400000">
            <a:off x="6481838" y="3087244"/>
            <a:ext cx="2049835" cy="3103031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2" y="223758"/>
            <a:ext cx="8757355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Intervalo de Confiança	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7868" y="1298222"/>
            <a:ext cx="8686800" cy="5376334"/>
          </a:xfrm>
        </p:spPr>
        <p:txBody>
          <a:bodyPr>
            <a:normAutofit/>
          </a:bodyPr>
          <a:lstStyle/>
          <a:p>
            <a:endParaRPr lang="x-none" sz="2600" dirty="0" smtClean="0">
              <a:solidFill>
                <a:srgbClr val="438086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/>
          </a:p>
          <a:p>
            <a:endParaRPr lang="pt-BR" sz="2600" dirty="0"/>
          </a:p>
        </p:txBody>
      </p:sp>
      <p:sp>
        <p:nvSpPr>
          <p:cNvPr id="15" name="Freeform 14"/>
          <p:cNvSpPr/>
          <p:nvPr/>
        </p:nvSpPr>
        <p:spPr>
          <a:xfrm>
            <a:off x="287868" y="1290558"/>
            <a:ext cx="2915354" cy="2687876"/>
          </a:xfrm>
          <a:custGeom>
            <a:avLst/>
            <a:gdLst>
              <a:gd name="connsiteX0" fmla="*/ 1937925 w 4024018"/>
              <a:gd name="connsiteY0" fmla="*/ 268111 h 3802945"/>
              <a:gd name="connsiteX1" fmla="*/ 1020703 w 4024018"/>
              <a:gd name="connsiteY1" fmla="*/ 268111 h 3802945"/>
              <a:gd name="connsiteX2" fmla="*/ 667925 w 4024018"/>
              <a:gd name="connsiteY2" fmla="*/ 874889 h 3802945"/>
              <a:gd name="connsiteX3" fmla="*/ 286925 w 4024018"/>
              <a:gd name="connsiteY3" fmla="*/ 931334 h 3802945"/>
              <a:gd name="connsiteX4" fmla="*/ 315147 w 4024018"/>
              <a:gd name="connsiteY4" fmla="*/ 1509889 h 3802945"/>
              <a:gd name="connsiteX5" fmla="*/ 75259 w 4024018"/>
              <a:gd name="connsiteY5" fmla="*/ 1919111 h 3802945"/>
              <a:gd name="connsiteX6" fmla="*/ 766703 w 4024018"/>
              <a:gd name="connsiteY6" fmla="*/ 1919111 h 3802945"/>
              <a:gd name="connsiteX7" fmla="*/ 329259 w 4024018"/>
              <a:gd name="connsiteY7" fmla="*/ 2582334 h 3802945"/>
              <a:gd name="connsiteX8" fmla="*/ 1006592 w 4024018"/>
              <a:gd name="connsiteY8" fmla="*/ 3076222 h 3802945"/>
              <a:gd name="connsiteX9" fmla="*/ 794925 w 4024018"/>
              <a:gd name="connsiteY9" fmla="*/ 3527778 h 3802945"/>
              <a:gd name="connsiteX10" fmla="*/ 1641592 w 4024018"/>
              <a:gd name="connsiteY10" fmla="*/ 3513667 h 3802945"/>
              <a:gd name="connsiteX11" fmla="*/ 1909703 w 4024018"/>
              <a:gd name="connsiteY11" fmla="*/ 3725334 h 3802945"/>
              <a:gd name="connsiteX12" fmla="*/ 2333036 w 4024018"/>
              <a:gd name="connsiteY12" fmla="*/ 3048000 h 3802945"/>
              <a:gd name="connsiteX13" fmla="*/ 3123259 w 4024018"/>
              <a:gd name="connsiteY13" fmla="*/ 3245556 h 3802945"/>
              <a:gd name="connsiteX14" fmla="*/ 3320814 w 4024018"/>
              <a:gd name="connsiteY14" fmla="*/ 2455334 h 3802945"/>
              <a:gd name="connsiteX15" fmla="*/ 3927592 w 4024018"/>
              <a:gd name="connsiteY15" fmla="*/ 2046111 h 3802945"/>
              <a:gd name="connsiteX16" fmla="*/ 3490147 w 4024018"/>
              <a:gd name="connsiteY16" fmla="*/ 1495778 h 3802945"/>
              <a:gd name="connsiteX17" fmla="*/ 3955814 w 4024018"/>
              <a:gd name="connsiteY17" fmla="*/ 1086556 h 3802945"/>
              <a:gd name="connsiteX18" fmla="*/ 3080925 w 4024018"/>
              <a:gd name="connsiteY18" fmla="*/ 776111 h 3802945"/>
              <a:gd name="connsiteX19" fmla="*/ 3193814 w 4024018"/>
              <a:gd name="connsiteY19" fmla="*/ 239889 h 3802945"/>
              <a:gd name="connsiteX20" fmla="*/ 2318925 w 4024018"/>
              <a:gd name="connsiteY20" fmla="*/ 352778 h 3802945"/>
              <a:gd name="connsiteX21" fmla="*/ 2107259 w 4024018"/>
              <a:gd name="connsiteY21" fmla="*/ 14111 h 3802945"/>
              <a:gd name="connsiteX22" fmla="*/ 1937925 w 4024018"/>
              <a:gd name="connsiteY22" fmla="*/ 268111 h 38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24018" h="3802945">
                <a:moveTo>
                  <a:pt x="1937925" y="268111"/>
                </a:moveTo>
                <a:cubicBezTo>
                  <a:pt x="1756832" y="310444"/>
                  <a:pt x="1232370" y="166981"/>
                  <a:pt x="1020703" y="268111"/>
                </a:cubicBezTo>
                <a:cubicBezTo>
                  <a:pt x="809036" y="369241"/>
                  <a:pt x="790221" y="764352"/>
                  <a:pt x="667925" y="874889"/>
                </a:cubicBezTo>
                <a:cubicBezTo>
                  <a:pt x="545629" y="985426"/>
                  <a:pt x="345721" y="825501"/>
                  <a:pt x="286925" y="931334"/>
                </a:cubicBezTo>
                <a:cubicBezTo>
                  <a:pt x="228129" y="1037167"/>
                  <a:pt x="350425" y="1345260"/>
                  <a:pt x="315147" y="1509889"/>
                </a:cubicBezTo>
                <a:cubicBezTo>
                  <a:pt x="279869" y="1674518"/>
                  <a:pt x="0" y="1850907"/>
                  <a:pt x="75259" y="1919111"/>
                </a:cubicBezTo>
                <a:cubicBezTo>
                  <a:pt x="150518" y="1987315"/>
                  <a:pt x="724370" y="1808574"/>
                  <a:pt x="766703" y="1919111"/>
                </a:cubicBezTo>
                <a:cubicBezTo>
                  <a:pt x="809036" y="2029648"/>
                  <a:pt x="289278" y="2389482"/>
                  <a:pt x="329259" y="2582334"/>
                </a:cubicBezTo>
                <a:cubicBezTo>
                  <a:pt x="369240" y="2775186"/>
                  <a:pt x="928981" y="2918648"/>
                  <a:pt x="1006592" y="3076222"/>
                </a:cubicBezTo>
                <a:cubicBezTo>
                  <a:pt x="1084203" y="3233796"/>
                  <a:pt x="689092" y="3454871"/>
                  <a:pt x="794925" y="3527778"/>
                </a:cubicBezTo>
                <a:cubicBezTo>
                  <a:pt x="900758" y="3600685"/>
                  <a:pt x="1455796" y="3480741"/>
                  <a:pt x="1641592" y="3513667"/>
                </a:cubicBezTo>
                <a:cubicBezTo>
                  <a:pt x="1827388" y="3546593"/>
                  <a:pt x="1794462" y="3802945"/>
                  <a:pt x="1909703" y="3725334"/>
                </a:cubicBezTo>
                <a:cubicBezTo>
                  <a:pt x="2024944" y="3647723"/>
                  <a:pt x="2130777" y="3127963"/>
                  <a:pt x="2333036" y="3048000"/>
                </a:cubicBezTo>
                <a:cubicBezTo>
                  <a:pt x="2535295" y="2968037"/>
                  <a:pt x="2958629" y="3344334"/>
                  <a:pt x="3123259" y="3245556"/>
                </a:cubicBezTo>
                <a:cubicBezTo>
                  <a:pt x="3287889" y="3146778"/>
                  <a:pt x="3186759" y="2655241"/>
                  <a:pt x="3320814" y="2455334"/>
                </a:cubicBezTo>
                <a:cubicBezTo>
                  <a:pt x="3454869" y="2255427"/>
                  <a:pt x="3899370" y="2206037"/>
                  <a:pt x="3927592" y="2046111"/>
                </a:cubicBezTo>
                <a:cubicBezTo>
                  <a:pt x="3955814" y="1886185"/>
                  <a:pt x="3485443" y="1655704"/>
                  <a:pt x="3490147" y="1495778"/>
                </a:cubicBezTo>
                <a:cubicBezTo>
                  <a:pt x="3494851" y="1335852"/>
                  <a:pt x="4024018" y="1206500"/>
                  <a:pt x="3955814" y="1086556"/>
                </a:cubicBezTo>
                <a:cubicBezTo>
                  <a:pt x="3887610" y="966612"/>
                  <a:pt x="3207925" y="917222"/>
                  <a:pt x="3080925" y="776111"/>
                </a:cubicBezTo>
                <a:cubicBezTo>
                  <a:pt x="2953925" y="635000"/>
                  <a:pt x="3320814" y="310444"/>
                  <a:pt x="3193814" y="239889"/>
                </a:cubicBezTo>
                <a:cubicBezTo>
                  <a:pt x="3066814" y="169334"/>
                  <a:pt x="2500018" y="390408"/>
                  <a:pt x="2318925" y="352778"/>
                </a:cubicBezTo>
                <a:cubicBezTo>
                  <a:pt x="2137833" y="315148"/>
                  <a:pt x="2177815" y="28222"/>
                  <a:pt x="2107259" y="14111"/>
                </a:cubicBezTo>
                <a:cubicBezTo>
                  <a:pt x="2036703" y="0"/>
                  <a:pt x="2119018" y="225778"/>
                  <a:pt x="1937925" y="268111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FFFF"/>
                </a:solidFill>
              </a:rPr>
              <a:t>População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 smtClean="0"/>
              <a:t>Propor</a:t>
            </a:r>
            <a:r>
              <a:rPr lang="en-US" sz="2400" dirty="0" err="1" smtClean="0"/>
              <a:t>ção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endParaRPr lang="pt-BR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24482" y="1117978"/>
            <a:ext cx="3231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Amostras de tamanho n</a:t>
            </a:r>
            <a:endParaRPr lang="pt-BR" sz="2200" dirty="0"/>
          </a:p>
        </p:txBody>
      </p:sp>
      <p:sp>
        <p:nvSpPr>
          <p:cNvPr id="19" name="Right Arrow 18"/>
          <p:cNvSpPr/>
          <p:nvPr/>
        </p:nvSpPr>
        <p:spPr>
          <a:xfrm>
            <a:off x="3781777" y="1920338"/>
            <a:ext cx="1439333" cy="6748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5498030" y="1562810"/>
            <a:ext cx="3057879" cy="29425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>
              <a:spcAft>
                <a:spcPts val="600"/>
              </a:spcAft>
            </a:pPr>
            <a:r>
              <a:rPr lang="pt-BR" sz="2400" dirty="0" smtClean="0">
                <a:solidFill>
                  <a:schemeClr val="bg1"/>
                </a:solidFill>
                <a:latin typeface="Times"/>
                <a:cs typeface="Times"/>
              </a:rPr>
              <a:t>A</a:t>
            </a:r>
            <a:r>
              <a:rPr lang="pt-BR" sz="2400" baseline="-25000" dirty="0" smtClean="0">
                <a:solidFill>
                  <a:schemeClr val="bg1"/>
                </a:solidFill>
                <a:latin typeface="Times"/>
                <a:cs typeface="Times"/>
              </a:rPr>
              <a:t>1</a:t>
            </a:r>
            <a:r>
              <a:rPr lang="pt-BR" sz="2400" dirty="0" smtClean="0">
                <a:solidFill>
                  <a:schemeClr val="bg1"/>
                </a:solidFill>
                <a:latin typeface="Times"/>
                <a:cs typeface="Times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sz="2400" dirty="0" smtClean="0">
                <a:solidFill>
                  <a:schemeClr val="bg1"/>
                </a:solidFill>
                <a:latin typeface="Times"/>
                <a:cs typeface="Times"/>
              </a:rPr>
              <a:t>A</a:t>
            </a:r>
            <a:r>
              <a:rPr lang="pt-BR" sz="2400" baseline="-25000" dirty="0" smtClean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pt-BR" sz="2400" dirty="0" smtClean="0">
                <a:solidFill>
                  <a:schemeClr val="bg1"/>
                </a:solidFill>
                <a:latin typeface="Times"/>
                <a:cs typeface="Times"/>
              </a:rPr>
              <a:t>:</a:t>
            </a:r>
            <a:endParaRPr lang="pt-BR" sz="2400" baseline="-25000" dirty="0" smtClean="0">
              <a:solidFill>
                <a:schemeClr val="bg1"/>
              </a:solidFill>
              <a:latin typeface="Times"/>
              <a:cs typeface="Times"/>
            </a:endParaRPr>
          </a:p>
          <a:p>
            <a:pPr>
              <a:spcAft>
                <a:spcPts val="600"/>
              </a:spcAft>
            </a:pPr>
            <a:r>
              <a:rPr lang="pt-BR" sz="2400" baseline="-25000" dirty="0" smtClean="0">
                <a:solidFill>
                  <a:schemeClr val="bg1"/>
                </a:solidFill>
                <a:latin typeface="Times"/>
                <a:cs typeface="Times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pt-BR" sz="2400" baseline="-25000" dirty="0" smtClean="0">
                <a:solidFill>
                  <a:schemeClr val="bg1"/>
                </a:solidFill>
                <a:latin typeface="Times"/>
                <a:cs typeface="Times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pt-BR" sz="2400" baseline="-25000" dirty="0">
                <a:solidFill>
                  <a:schemeClr val="bg1"/>
                </a:solidFill>
                <a:latin typeface="Times"/>
                <a:cs typeface="Times"/>
              </a:rPr>
              <a:t>.</a:t>
            </a:r>
            <a:endParaRPr lang="pt-BR" sz="2400" baseline="-25000" dirty="0" smtClean="0">
              <a:solidFill>
                <a:schemeClr val="bg1"/>
              </a:solidFill>
              <a:latin typeface="Times"/>
              <a:cs typeface="Times"/>
            </a:endParaRPr>
          </a:p>
          <a:p>
            <a:pPr>
              <a:spcAft>
                <a:spcPts val="600"/>
              </a:spcAft>
            </a:pPr>
            <a:r>
              <a:rPr lang="pt-BR" sz="2400" dirty="0" smtClean="0">
                <a:solidFill>
                  <a:schemeClr val="bg1"/>
                </a:solidFill>
                <a:latin typeface="Times"/>
                <a:cs typeface="Times"/>
              </a:rPr>
              <a:t>A</a:t>
            </a:r>
            <a:r>
              <a:rPr lang="pt-BR" sz="2400" baseline="-25000" dirty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pt-BR" sz="2400" baseline="-25000" dirty="0" smtClean="0">
                <a:solidFill>
                  <a:schemeClr val="bg1"/>
                </a:solidFill>
                <a:latin typeface="Times"/>
                <a:cs typeface="Times"/>
              </a:rPr>
              <a:t>0</a:t>
            </a:r>
            <a:r>
              <a:rPr lang="pt-BR" sz="2400" dirty="0" smtClean="0">
                <a:solidFill>
                  <a:schemeClr val="bg1"/>
                </a:solidFill>
                <a:latin typeface="Times"/>
                <a:cs typeface="Times"/>
              </a:rPr>
              <a:t>:</a:t>
            </a:r>
          </a:p>
        </p:txBody>
      </p:sp>
      <p:grpSp>
        <p:nvGrpSpPr>
          <p:cNvPr id="25" name="Group 90"/>
          <p:cNvGrpSpPr>
            <a:grpSpLocks/>
          </p:cNvGrpSpPr>
          <p:nvPr/>
        </p:nvGrpSpPr>
        <p:grpSpPr bwMode="auto">
          <a:xfrm>
            <a:off x="3033890" y="2922588"/>
            <a:ext cx="2314575" cy="3741738"/>
            <a:chOff x="4241" y="1662"/>
            <a:chExt cx="1458" cy="2357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4967" y="1662"/>
              <a:ext cx="0" cy="208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4467" y="3748"/>
              <a:ext cx="1044" cy="2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i="1" dirty="0" smtClean="0">
                  <a:solidFill>
                    <a:srgbClr val="000099"/>
                  </a:solidFill>
                </a:rPr>
                <a:t>p</a:t>
              </a:r>
              <a:endParaRPr lang="en-US" sz="2200" i="1" dirty="0">
                <a:solidFill>
                  <a:srgbClr val="000099"/>
                </a:solidFill>
              </a:endParaRPr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4604" y="1842"/>
              <a:ext cx="906" cy="0"/>
              <a:chOff x="4604" y="1842"/>
              <a:chExt cx="906" cy="0"/>
            </a:xfrm>
          </p:grpSpPr>
          <p:sp>
            <p:nvSpPr>
              <p:cNvPr id="93" name="Line 27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4331" y="1933"/>
              <a:ext cx="998" cy="0"/>
              <a:chOff x="4604" y="1842"/>
              <a:chExt cx="906" cy="0"/>
            </a:xfrm>
          </p:grpSpPr>
          <p:sp>
            <p:nvSpPr>
              <p:cNvPr id="91" name="Line 34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4604" y="2024"/>
              <a:ext cx="998" cy="0"/>
              <a:chOff x="4604" y="1842"/>
              <a:chExt cx="906" cy="0"/>
            </a:xfrm>
          </p:grpSpPr>
          <p:sp>
            <p:nvSpPr>
              <p:cNvPr id="89" name="Line 37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0" name="Line 38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4699" y="2115"/>
              <a:ext cx="682" cy="0"/>
              <a:chOff x="4604" y="1842"/>
              <a:chExt cx="906" cy="0"/>
            </a:xfrm>
          </p:grpSpPr>
          <p:sp>
            <p:nvSpPr>
              <p:cNvPr id="87" name="Line 40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8" name="Line 41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6" name="Group 42"/>
            <p:cNvGrpSpPr>
              <a:grpSpLocks/>
            </p:cNvGrpSpPr>
            <p:nvPr/>
          </p:nvGrpSpPr>
          <p:grpSpPr bwMode="auto">
            <a:xfrm>
              <a:off x="4422" y="2205"/>
              <a:ext cx="862" cy="0"/>
              <a:chOff x="4604" y="1842"/>
              <a:chExt cx="906" cy="0"/>
            </a:xfrm>
          </p:grpSpPr>
          <p:sp>
            <p:nvSpPr>
              <p:cNvPr id="85" name="Line 43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6" name="Line 44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7" name="Group 45"/>
            <p:cNvGrpSpPr>
              <a:grpSpLocks/>
            </p:cNvGrpSpPr>
            <p:nvPr/>
          </p:nvGrpSpPr>
          <p:grpSpPr bwMode="auto">
            <a:xfrm>
              <a:off x="4649" y="2296"/>
              <a:ext cx="906" cy="0"/>
              <a:chOff x="4604" y="1842"/>
              <a:chExt cx="906" cy="0"/>
            </a:xfrm>
          </p:grpSpPr>
          <p:sp>
            <p:nvSpPr>
              <p:cNvPr id="83" name="Line 46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4" name="Line 47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4331" y="2387"/>
              <a:ext cx="998" cy="0"/>
              <a:chOff x="4604" y="1842"/>
              <a:chExt cx="906" cy="0"/>
            </a:xfrm>
          </p:grpSpPr>
          <p:sp>
            <p:nvSpPr>
              <p:cNvPr id="81" name="Line 49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2" name="Line 50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0" name="Group 51"/>
            <p:cNvGrpSpPr>
              <a:grpSpLocks/>
            </p:cNvGrpSpPr>
            <p:nvPr/>
          </p:nvGrpSpPr>
          <p:grpSpPr bwMode="auto">
            <a:xfrm>
              <a:off x="4553" y="2478"/>
              <a:ext cx="906" cy="0"/>
              <a:chOff x="4604" y="1842"/>
              <a:chExt cx="906" cy="0"/>
            </a:xfrm>
          </p:grpSpPr>
          <p:sp>
            <p:nvSpPr>
              <p:cNvPr id="79" name="Line 52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0" name="Line 53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>
              <a:off x="4427" y="2569"/>
              <a:ext cx="682" cy="0"/>
              <a:chOff x="4604" y="1842"/>
              <a:chExt cx="906" cy="0"/>
            </a:xfrm>
          </p:grpSpPr>
          <p:sp>
            <p:nvSpPr>
              <p:cNvPr id="77" name="Line 55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8" name="Line 56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4" name="Group 57"/>
            <p:cNvGrpSpPr>
              <a:grpSpLocks/>
            </p:cNvGrpSpPr>
            <p:nvPr/>
          </p:nvGrpSpPr>
          <p:grpSpPr bwMode="auto">
            <a:xfrm>
              <a:off x="4467" y="2659"/>
              <a:ext cx="862" cy="0"/>
              <a:chOff x="4604" y="1842"/>
              <a:chExt cx="906" cy="0"/>
            </a:xfrm>
          </p:grpSpPr>
          <p:sp>
            <p:nvSpPr>
              <p:cNvPr id="75" name="Line 58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6" name="Line 59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5" name="Group 60"/>
            <p:cNvGrpSpPr>
              <a:grpSpLocks/>
            </p:cNvGrpSpPr>
            <p:nvPr/>
          </p:nvGrpSpPr>
          <p:grpSpPr bwMode="auto">
            <a:xfrm>
              <a:off x="4559" y="2750"/>
              <a:ext cx="906" cy="0"/>
              <a:chOff x="4604" y="1842"/>
              <a:chExt cx="906" cy="0"/>
            </a:xfrm>
          </p:grpSpPr>
          <p:sp>
            <p:nvSpPr>
              <p:cNvPr id="73" name="Line 61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4" name="Line 62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6" name="Group 63"/>
            <p:cNvGrpSpPr>
              <a:grpSpLocks/>
            </p:cNvGrpSpPr>
            <p:nvPr/>
          </p:nvGrpSpPr>
          <p:grpSpPr bwMode="auto">
            <a:xfrm>
              <a:off x="4241" y="2841"/>
              <a:ext cx="998" cy="0"/>
              <a:chOff x="4604" y="1842"/>
              <a:chExt cx="906" cy="0"/>
            </a:xfrm>
          </p:grpSpPr>
          <p:sp>
            <p:nvSpPr>
              <p:cNvPr id="71" name="Line 64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2" name="Line 65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7" name="Group 66"/>
            <p:cNvGrpSpPr>
              <a:grpSpLocks/>
            </p:cNvGrpSpPr>
            <p:nvPr/>
          </p:nvGrpSpPr>
          <p:grpSpPr bwMode="auto">
            <a:xfrm>
              <a:off x="4559" y="2932"/>
              <a:ext cx="998" cy="0"/>
              <a:chOff x="4604" y="1842"/>
              <a:chExt cx="906" cy="0"/>
            </a:xfrm>
          </p:grpSpPr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8" name="Group 69"/>
            <p:cNvGrpSpPr>
              <a:grpSpLocks/>
            </p:cNvGrpSpPr>
            <p:nvPr/>
          </p:nvGrpSpPr>
          <p:grpSpPr bwMode="auto">
            <a:xfrm>
              <a:off x="5017" y="3023"/>
              <a:ext cx="682" cy="0"/>
              <a:chOff x="4604" y="1842"/>
              <a:chExt cx="906" cy="0"/>
            </a:xfrm>
          </p:grpSpPr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9" name="Group 72"/>
            <p:cNvGrpSpPr>
              <a:grpSpLocks/>
            </p:cNvGrpSpPr>
            <p:nvPr/>
          </p:nvGrpSpPr>
          <p:grpSpPr bwMode="auto">
            <a:xfrm>
              <a:off x="4377" y="3113"/>
              <a:ext cx="862" cy="0"/>
              <a:chOff x="4604" y="1842"/>
              <a:chExt cx="906" cy="0"/>
            </a:xfrm>
          </p:grpSpPr>
          <p:sp>
            <p:nvSpPr>
              <p:cNvPr id="65" name="Line 73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6" name="Line 74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0" name="Group 75"/>
            <p:cNvGrpSpPr>
              <a:grpSpLocks/>
            </p:cNvGrpSpPr>
            <p:nvPr/>
          </p:nvGrpSpPr>
          <p:grpSpPr bwMode="auto">
            <a:xfrm>
              <a:off x="4604" y="3204"/>
              <a:ext cx="906" cy="0"/>
              <a:chOff x="4604" y="1842"/>
              <a:chExt cx="906" cy="0"/>
            </a:xfrm>
          </p:grpSpPr>
          <p:sp>
            <p:nvSpPr>
              <p:cNvPr id="63" name="Line 76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4" name="Line 77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1" name="Group 78"/>
            <p:cNvGrpSpPr>
              <a:grpSpLocks/>
            </p:cNvGrpSpPr>
            <p:nvPr/>
          </p:nvGrpSpPr>
          <p:grpSpPr bwMode="auto">
            <a:xfrm>
              <a:off x="4286" y="3295"/>
              <a:ext cx="998" cy="0"/>
              <a:chOff x="4604" y="1842"/>
              <a:chExt cx="906" cy="0"/>
            </a:xfrm>
          </p:grpSpPr>
          <p:sp>
            <p:nvSpPr>
              <p:cNvPr id="61" name="Line 79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2" name="Line 80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2" name="Group 81"/>
            <p:cNvGrpSpPr>
              <a:grpSpLocks/>
            </p:cNvGrpSpPr>
            <p:nvPr/>
          </p:nvGrpSpPr>
          <p:grpSpPr bwMode="auto">
            <a:xfrm>
              <a:off x="4604" y="3386"/>
              <a:ext cx="998" cy="0"/>
              <a:chOff x="4604" y="1842"/>
              <a:chExt cx="906" cy="0"/>
            </a:xfrm>
          </p:grpSpPr>
          <p:sp>
            <p:nvSpPr>
              <p:cNvPr id="59" name="Line 82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0" name="Line 83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3" name="Group 84"/>
            <p:cNvGrpSpPr>
              <a:grpSpLocks/>
            </p:cNvGrpSpPr>
            <p:nvPr/>
          </p:nvGrpSpPr>
          <p:grpSpPr bwMode="auto">
            <a:xfrm>
              <a:off x="4608" y="3477"/>
              <a:ext cx="682" cy="0"/>
              <a:chOff x="4604" y="1842"/>
              <a:chExt cx="906" cy="0"/>
            </a:xfrm>
          </p:grpSpPr>
          <p:sp>
            <p:nvSpPr>
              <p:cNvPr id="57" name="Line 85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8" name="Line 86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4" name="Group 87"/>
            <p:cNvGrpSpPr>
              <a:grpSpLocks/>
            </p:cNvGrpSpPr>
            <p:nvPr/>
          </p:nvGrpSpPr>
          <p:grpSpPr bwMode="auto">
            <a:xfrm>
              <a:off x="4422" y="3567"/>
              <a:ext cx="862" cy="0"/>
              <a:chOff x="4604" y="1842"/>
              <a:chExt cx="906" cy="0"/>
            </a:xfrm>
          </p:grpSpPr>
          <p:sp>
            <p:nvSpPr>
              <p:cNvPr id="55" name="Line 88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6" name="Line 89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41" y="1973823"/>
            <a:ext cx="16510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945" y="2446677"/>
            <a:ext cx="1676400" cy="33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26" y="3840164"/>
            <a:ext cx="1905000" cy="33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animBg="1"/>
      <p:bldP spid="15" grpId="0" animBg="1"/>
      <p:bldP spid="18" grpId="0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77043</TotalTime>
  <Words>22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Georgia</vt:lpstr>
      <vt:lpstr>Times</vt:lpstr>
      <vt:lpstr>Trebuchet MS</vt:lpstr>
      <vt:lpstr>Wingdings 2</vt:lpstr>
      <vt:lpstr>Urban</vt:lpstr>
      <vt:lpstr>Intervalo de Confiança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MI404 – Métodos Estatísticos</dc:title>
  <dc:creator>Tatiana Benaglia</dc:creator>
  <cp:lastModifiedBy>Tatiana Benaglia</cp:lastModifiedBy>
  <cp:revision>1163</cp:revision>
  <cp:lastPrinted>2014-06-02T22:10:52Z</cp:lastPrinted>
  <dcterms:created xsi:type="dcterms:W3CDTF">2014-05-30T01:20:28Z</dcterms:created>
  <dcterms:modified xsi:type="dcterms:W3CDTF">2015-10-05T20:14:30Z</dcterms:modified>
</cp:coreProperties>
</file>