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8E91-670E-3948-8DC7-2BE9BBBB26A8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539A-8086-184E-8C51-4C3A4D78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353456" y="1456547"/>
            <a:ext cx="7270226" cy="3876285"/>
            <a:chOff x="2353456" y="1456547"/>
            <a:chExt cx="7270226" cy="3876285"/>
          </a:xfrm>
        </p:grpSpPr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>
              <a:off x="5701715" y="1913747"/>
              <a:ext cx="2415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752071" y="1456547"/>
              <a:ext cx="949645" cy="9144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Aa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8117332" y="1456547"/>
              <a:ext cx="949645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Aa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752071" y="3327817"/>
              <a:ext cx="949645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AA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434701" y="3327817"/>
              <a:ext cx="949645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Aa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8117332" y="3327817"/>
              <a:ext cx="949645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aa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2" idx="0"/>
              <a:endCxn id="10" idx="0"/>
            </p:cNvCxnSpPr>
            <p:nvPr/>
          </p:nvCxnSpPr>
          <p:spPr>
            <a:xfrm rot="16200000" flipV="1">
              <a:off x="6909769" y="1645186"/>
              <a:ext cx="12700" cy="3365261"/>
            </a:xfrm>
            <a:prstGeom prst="bentConnector3">
              <a:avLst>
                <a:gd name="adj1" fmla="val 439670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</p:cNvCxnSpPr>
            <p:nvPr/>
          </p:nvCxnSpPr>
          <p:spPr>
            <a:xfrm flipV="1">
              <a:off x="6909523" y="1920099"/>
              <a:ext cx="0" cy="14077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53456" y="4317169"/>
              <a:ext cx="72702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Probabilidades</a:t>
              </a:r>
              <a:r>
                <a:rPr lang="en-US" sz="2400" b="1" dirty="0" smtClean="0"/>
                <a:t>:</a:t>
              </a:r>
            </a:p>
            <a:p>
              <a:r>
                <a:rPr lang="en-US" sz="2400" b="1" dirty="0" smtClean="0"/>
                <a:t> </a:t>
              </a:r>
              <a:r>
                <a:rPr lang="en-US" sz="2200" dirty="0" smtClean="0"/>
                <a:t>(</a:t>
              </a:r>
              <a:r>
                <a:rPr lang="en-US" sz="2200" dirty="0" err="1" smtClean="0"/>
                <a:t>Modelo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Te</a:t>
              </a:r>
              <a:r>
                <a:rPr lang="en-US" sz="2200" dirty="0" err="1" smtClean="0"/>
                <a:t>órico</a:t>
              </a:r>
              <a:r>
                <a:rPr lang="en-US" sz="2200" dirty="0" smtClean="0"/>
                <a:t>)</a:t>
              </a:r>
              <a:r>
                <a:rPr lang="en-US" sz="3600" dirty="0" smtClean="0"/>
                <a:t>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56814" y="4332159"/>
              <a:ext cx="7249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1/4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9404" y="4317169"/>
              <a:ext cx="7249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1/2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1995" y="4351027"/>
              <a:ext cx="7249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1/4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Benaglia</dc:creator>
  <cp:lastModifiedBy>Tatiana Benaglia</cp:lastModifiedBy>
  <cp:revision>5</cp:revision>
  <dcterms:created xsi:type="dcterms:W3CDTF">2015-11-02T03:24:45Z</dcterms:created>
  <dcterms:modified xsi:type="dcterms:W3CDTF">2015-11-02T03:59:23Z</dcterms:modified>
</cp:coreProperties>
</file>