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9B8D-8E1F-3346-B1B0-DBE19BB666C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7449-AD0A-B74B-B1DF-8E32D650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11619" y="1247887"/>
            <a:ext cx="77993" cy="4641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891118" y="4847887"/>
            <a:ext cx="4894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42448" y="1615666"/>
            <a:ext cx="3523128" cy="23915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4397188" y="3455894"/>
            <a:ext cx="242047" cy="1290918"/>
          </a:xfrm>
          <a:prstGeom prst="rightBrac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535706" y="2608729"/>
            <a:ext cx="1187823" cy="1793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723529" y="1815353"/>
            <a:ext cx="4484" cy="79337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5903259" y="2366682"/>
            <a:ext cx="108793" cy="255494"/>
          </a:xfrm>
          <a:custGeom>
            <a:avLst/>
            <a:gdLst>
              <a:gd name="connsiteX0" fmla="*/ 0 w 108793"/>
              <a:gd name="connsiteY0" fmla="*/ 0 h 255494"/>
              <a:gd name="connsiteX1" fmla="*/ 0 w 108793"/>
              <a:gd name="connsiteY1" fmla="*/ 0 h 255494"/>
              <a:gd name="connsiteX2" fmla="*/ 80682 w 108793"/>
              <a:gd name="connsiteY2" fmla="*/ 80683 h 255494"/>
              <a:gd name="connsiteX3" fmla="*/ 107576 w 108793"/>
              <a:gd name="connsiteY3" fmla="*/ 255494 h 255494"/>
              <a:gd name="connsiteX4" fmla="*/ 107576 w 108793"/>
              <a:gd name="connsiteY4" fmla="*/ 255494 h 255494"/>
              <a:gd name="connsiteX5" fmla="*/ 107576 w 108793"/>
              <a:gd name="connsiteY5" fmla="*/ 255494 h 25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793" h="255494">
                <a:moveTo>
                  <a:pt x="0" y="0"/>
                </a:moveTo>
                <a:lnTo>
                  <a:pt x="0" y="0"/>
                </a:lnTo>
                <a:cubicBezTo>
                  <a:pt x="26894" y="26894"/>
                  <a:pt x="59585" y="49037"/>
                  <a:pt x="80682" y="80683"/>
                </a:cubicBezTo>
                <a:cubicBezTo>
                  <a:pt x="117498" y="135907"/>
                  <a:pt x="107576" y="194138"/>
                  <a:pt x="107576" y="255494"/>
                </a:cubicBezTo>
                <a:lnTo>
                  <a:pt x="107576" y="255494"/>
                </a:lnTo>
                <a:lnTo>
                  <a:pt x="107576" y="255494"/>
                </a:lnTo>
              </a:path>
            </a:pathLst>
          </a:custGeom>
          <a:noFill/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364942" y="2087544"/>
            <a:ext cx="242048" cy="470647"/>
          </a:xfrm>
          <a:prstGeom prst="rightBrac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0583" y="1973416"/>
            <a:ext cx="53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charset="2"/>
              </a:rPr>
              <a:t>b</a:t>
            </a:r>
            <a:endParaRPr lang="en-US" sz="3200" dirty="0">
              <a:latin typeface="symbol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7846" y="3714836"/>
            <a:ext cx="53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charset="2"/>
              </a:rPr>
              <a:t>a</a:t>
            </a:r>
            <a:endParaRPr lang="en-US" sz="3200" dirty="0">
              <a:latin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871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Tatiana Benaglia</dc:creator>
  <cp:lastModifiedBy>Tatiana Benaglia</cp:lastModifiedBy>
  <cp:revision>1</cp:revision>
  <dcterms:created xsi:type="dcterms:W3CDTF">2015-11-07T23:02:23Z</dcterms:created>
  <dcterms:modified xsi:type="dcterms:W3CDTF">2015-11-07T23:11:03Z</dcterms:modified>
</cp:coreProperties>
</file>