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d92b0fb8e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1d92b0fb8e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d92b0fb8e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d92b0fb8e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d92b0fb8e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d92b0fb8e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d92b0fb8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d92b0fb8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d92b0fb8e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d92b0fb8e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d92b0fb8e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d92b0fb8e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1d92b0fb8e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1d92b0fb8e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d92b0fb8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d92b0fb8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d92b0fb8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d92b0fb8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d92b0fb8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d92b0fb8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d92b0fb8e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d92b0fb8e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d92b0fb8e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d92b0fb8e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d92b0fb8e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d92b0fb8e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d92b0fb8e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d92b0fb8e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d92b0fb8e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d92b0fb8e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pixel-boy.itch.io/ninja-adventure-asset-pac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SWE Project</a:t>
            </a:r>
            <a:endParaRPr/>
          </a:p>
          <a:p>
            <a:pPr indent="0" lvl="0" marL="0" rtl="0" algn="l">
              <a:spcBef>
                <a:spcPts val="0"/>
              </a:spcBef>
              <a:spcAft>
                <a:spcPts val="0"/>
              </a:spcAft>
              <a:buNone/>
            </a:pPr>
            <a:r>
              <a:rPr lang="en"/>
              <a:t>Group 7</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Dallas Gere, Victor Ekpenyong, Sam Randall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Screenshot - Pause Screen</a:t>
            </a:r>
            <a:endParaRPr/>
          </a:p>
        </p:txBody>
      </p:sp>
      <p:pic>
        <p:nvPicPr>
          <p:cNvPr id="143" name="Google Shape;143;p22"/>
          <p:cNvPicPr preferRelativeResize="0"/>
          <p:nvPr/>
        </p:nvPicPr>
        <p:blipFill>
          <a:blip r:embed="rId3">
            <a:alphaModFix/>
          </a:blip>
          <a:stretch>
            <a:fillRect/>
          </a:stretch>
        </p:blipFill>
        <p:spPr>
          <a:xfrm>
            <a:off x="0" y="535200"/>
            <a:ext cx="9144000" cy="4608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Screenshot - Game Over Screen</a:t>
            </a:r>
            <a:endParaRPr/>
          </a:p>
        </p:txBody>
      </p:sp>
      <p:pic>
        <p:nvPicPr>
          <p:cNvPr id="149" name="Google Shape;149;p23"/>
          <p:cNvPicPr preferRelativeResize="0"/>
          <p:nvPr/>
        </p:nvPicPr>
        <p:blipFill>
          <a:blip r:embed="rId3">
            <a:alphaModFix/>
          </a:blip>
          <a:stretch>
            <a:fillRect/>
          </a:stretch>
        </p:blipFill>
        <p:spPr>
          <a:xfrm>
            <a:off x="0" y="535200"/>
            <a:ext cx="9143999" cy="4608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Screenshot - Save Score Screen</a:t>
            </a:r>
            <a:endParaRPr/>
          </a:p>
        </p:txBody>
      </p:sp>
      <p:pic>
        <p:nvPicPr>
          <p:cNvPr id="155" name="Google Shape;155;p24"/>
          <p:cNvPicPr preferRelativeResize="0"/>
          <p:nvPr/>
        </p:nvPicPr>
        <p:blipFill>
          <a:blip r:embed="rId3">
            <a:alphaModFix/>
          </a:blip>
          <a:stretch>
            <a:fillRect/>
          </a:stretch>
        </p:blipFill>
        <p:spPr>
          <a:xfrm>
            <a:off x="0" y="535200"/>
            <a:ext cx="9144000" cy="4608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Unit Test</a:t>
            </a:r>
            <a:endParaRPr/>
          </a:p>
        </p:txBody>
      </p:sp>
      <p:pic>
        <p:nvPicPr>
          <p:cNvPr id="161" name="Google Shape;161;p25"/>
          <p:cNvPicPr preferRelativeResize="0"/>
          <p:nvPr/>
        </p:nvPicPr>
        <p:blipFill>
          <a:blip r:embed="rId3">
            <a:alphaModFix/>
          </a:blip>
          <a:stretch>
            <a:fillRect/>
          </a:stretch>
        </p:blipFill>
        <p:spPr>
          <a:xfrm>
            <a:off x="0" y="3266157"/>
            <a:ext cx="9144002" cy="1572535"/>
          </a:xfrm>
          <a:prstGeom prst="rect">
            <a:avLst/>
          </a:prstGeom>
          <a:noFill/>
          <a:ln>
            <a:noFill/>
          </a:ln>
        </p:spPr>
      </p:pic>
      <p:pic>
        <p:nvPicPr>
          <p:cNvPr id="162" name="Google Shape;162;p25"/>
          <p:cNvPicPr preferRelativeResize="0"/>
          <p:nvPr/>
        </p:nvPicPr>
        <p:blipFill>
          <a:blip r:embed="rId4">
            <a:alphaModFix/>
          </a:blip>
          <a:stretch>
            <a:fillRect/>
          </a:stretch>
        </p:blipFill>
        <p:spPr>
          <a:xfrm>
            <a:off x="4785050" y="0"/>
            <a:ext cx="4358950" cy="34206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Level</a:t>
            </a:r>
            <a:r>
              <a:rPr lang="en"/>
              <a:t> Unit Test</a:t>
            </a:r>
            <a:endParaRPr/>
          </a:p>
        </p:txBody>
      </p:sp>
      <p:pic>
        <p:nvPicPr>
          <p:cNvPr id="168" name="Google Shape;168;p26"/>
          <p:cNvPicPr preferRelativeResize="0"/>
          <p:nvPr/>
        </p:nvPicPr>
        <p:blipFill>
          <a:blip r:embed="rId3">
            <a:alphaModFix/>
          </a:blip>
          <a:stretch>
            <a:fillRect/>
          </a:stretch>
        </p:blipFill>
        <p:spPr>
          <a:xfrm>
            <a:off x="4427550" y="0"/>
            <a:ext cx="4716451" cy="3266151"/>
          </a:xfrm>
          <a:prstGeom prst="rect">
            <a:avLst/>
          </a:prstGeom>
          <a:noFill/>
          <a:ln>
            <a:noFill/>
          </a:ln>
        </p:spPr>
      </p:pic>
      <p:pic>
        <p:nvPicPr>
          <p:cNvPr id="169" name="Google Shape;169;p26"/>
          <p:cNvPicPr preferRelativeResize="0"/>
          <p:nvPr/>
        </p:nvPicPr>
        <p:blipFill>
          <a:blip r:embed="rId4">
            <a:alphaModFix/>
          </a:blip>
          <a:stretch>
            <a:fillRect/>
          </a:stretch>
        </p:blipFill>
        <p:spPr>
          <a:xfrm>
            <a:off x="0" y="3266150"/>
            <a:ext cx="9144001" cy="1484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Player</a:t>
            </a:r>
            <a:r>
              <a:rPr lang="en"/>
              <a:t> Unit Test</a:t>
            </a:r>
            <a:endParaRPr/>
          </a:p>
        </p:txBody>
      </p:sp>
      <p:pic>
        <p:nvPicPr>
          <p:cNvPr id="175" name="Google Shape;175;p27"/>
          <p:cNvPicPr preferRelativeResize="0"/>
          <p:nvPr/>
        </p:nvPicPr>
        <p:blipFill>
          <a:blip r:embed="rId3">
            <a:alphaModFix/>
          </a:blip>
          <a:stretch>
            <a:fillRect/>
          </a:stretch>
        </p:blipFill>
        <p:spPr>
          <a:xfrm>
            <a:off x="0" y="3425700"/>
            <a:ext cx="9144000" cy="1473875"/>
          </a:xfrm>
          <a:prstGeom prst="rect">
            <a:avLst/>
          </a:prstGeom>
          <a:noFill/>
          <a:ln>
            <a:noFill/>
          </a:ln>
        </p:spPr>
      </p:pic>
      <p:pic>
        <p:nvPicPr>
          <p:cNvPr id="176" name="Google Shape;176;p27"/>
          <p:cNvPicPr preferRelativeResize="0"/>
          <p:nvPr/>
        </p:nvPicPr>
        <p:blipFill>
          <a:blip r:embed="rId4">
            <a:alphaModFix/>
          </a:blip>
          <a:stretch>
            <a:fillRect/>
          </a:stretch>
        </p:blipFill>
        <p:spPr>
          <a:xfrm>
            <a:off x="4972475" y="0"/>
            <a:ext cx="4171526" cy="35776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Graphics</a:t>
            </a:r>
            <a:endParaRPr/>
          </a:p>
        </p:txBody>
      </p:sp>
      <p:sp>
        <p:nvSpPr>
          <p:cNvPr id="182" name="Google Shape;182;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got our graphics from a free graphics pack from this website</a:t>
            </a:r>
            <a:endParaRPr/>
          </a:p>
          <a:p>
            <a:pPr indent="-298450" lvl="1" marL="914400" rtl="0" algn="l">
              <a:spcBef>
                <a:spcPts val="0"/>
              </a:spcBef>
              <a:spcAft>
                <a:spcPts val="0"/>
              </a:spcAft>
              <a:buSzPts val="1100"/>
              <a:buChar char="○"/>
            </a:pPr>
            <a:r>
              <a:rPr lang="en" u="sng">
                <a:solidFill>
                  <a:schemeClr val="hlink"/>
                </a:solidFill>
                <a:hlinkClick r:id="rId3"/>
              </a:rPr>
              <a:t>https://pixel-boy.itch.io/ninja-adventure-asset-pack</a:t>
            </a:r>
            <a:endParaRPr/>
          </a:p>
          <a:p>
            <a:pPr indent="-311150" lvl="0" marL="457200" rtl="0" algn="l">
              <a:spcBef>
                <a:spcPts val="0"/>
              </a:spcBef>
              <a:spcAft>
                <a:spcPts val="0"/>
              </a:spcAft>
              <a:buSzPts val="1300"/>
              <a:buChar char="●"/>
            </a:pPr>
            <a:r>
              <a:rPr lang="en"/>
              <a:t>We used the characters and animations from this graphics pack</a:t>
            </a:r>
            <a:endParaRPr/>
          </a:p>
          <a:p>
            <a:pPr indent="-311150" lvl="0" marL="457200" rtl="0" algn="l">
              <a:spcBef>
                <a:spcPts val="0"/>
              </a:spcBef>
              <a:spcAft>
                <a:spcPts val="0"/>
              </a:spcAft>
              <a:buSzPts val="1300"/>
              <a:buChar char="●"/>
            </a:pPr>
            <a:r>
              <a:rPr lang="en"/>
              <a:t>We used the objects in this pack to make our own map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0" y="588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Tab for Git Graph</a:t>
            </a:r>
            <a:endParaRPr/>
          </a:p>
        </p:txBody>
      </p:sp>
      <p:sp>
        <p:nvSpPr>
          <p:cNvPr id="93" name="Google Shape;93;p14"/>
          <p:cNvSpPr txBox="1"/>
          <p:nvPr>
            <p:ph idx="1" type="body"/>
          </p:nvPr>
        </p:nvSpPr>
        <p:spPr>
          <a:xfrm>
            <a:off x="0" y="1348500"/>
            <a:ext cx="3477000" cy="379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a representation of our git branches and commits. This isn’t all of them as we weren’t able to fit them all in one picture, but this is a part of it. </a:t>
            </a:r>
            <a:endParaRPr/>
          </a:p>
        </p:txBody>
      </p:sp>
      <p:pic>
        <p:nvPicPr>
          <p:cNvPr id="94" name="Google Shape;94;p14"/>
          <p:cNvPicPr preferRelativeResize="0"/>
          <p:nvPr/>
        </p:nvPicPr>
        <p:blipFill>
          <a:blip r:embed="rId3">
            <a:alphaModFix/>
          </a:blip>
          <a:stretch>
            <a:fillRect/>
          </a:stretch>
        </p:blipFill>
        <p:spPr>
          <a:xfrm>
            <a:off x="3851825" y="480125"/>
            <a:ext cx="5292177" cy="4663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0" y="536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 Structure</a:t>
            </a:r>
            <a:endParaRPr/>
          </a:p>
        </p:txBody>
      </p:sp>
      <p:sp>
        <p:nvSpPr>
          <p:cNvPr id="100" name="Google Shape;100;p15"/>
          <p:cNvSpPr txBox="1"/>
          <p:nvPr>
            <p:ph idx="1" type="body"/>
          </p:nvPr>
        </p:nvSpPr>
        <p:spPr>
          <a:xfrm>
            <a:off x="0" y="1245650"/>
            <a:ext cx="3867900" cy="3897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All of our python </a:t>
            </a:r>
            <a:r>
              <a:rPr lang="en"/>
              <a:t>files are in the code folder. This contains all our main game code and everything that we need to run the game</a:t>
            </a:r>
            <a:endParaRPr/>
          </a:p>
          <a:p>
            <a:pPr indent="-311150" lvl="0" marL="457200" rtl="0" algn="l">
              <a:spcBef>
                <a:spcPts val="0"/>
              </a:spcBef>
              <a:spcAft>
                <a:spcPts val="0"/>
              </a:spcAft>
              <a:buSzPts val="1300"/>
              <a:buChar char="●"/>
            </a:pPr>
            <a:r>
              <a:rPr lang="en"/>
              <a:t>graphics pertain to the graphics, data, and map directories</a:t>
            </a:r>
            <a:endParaRPr/>
          </a:p>
          <a:p>
            <a:pPr indent="-311150" lvl="0" marL="457200" rtl="0" algn="l">
              <a:spcBef>
                <a:spcPts val="0"/>
              </a:spcBef>
              <a:spcAft>
                <a:spcPts val="0"/>
              </a:spcAft>
              <a:buSzPts val="1300"/>
              <a:buChar char="●"/>
            </a:pPr>
            <a:r>
              <a:rPr lang="en"/>
              <a:t>audio contains all of our music and sound effects</a:t>
            </a:r>
            <a:endParaRPr/>
          </a:p>
          <a:p>
            <a:pPr indent="-311150" lvl="0" marL="457200" rtl="0" algn="l">
              <a:spcBef>
                <a:spcPts val="0"/>
              </a:spcBef>
              <a:spcAft>
                <a:spcPts val="0"/>
              </a:spcAft>
              <a:buSzPts val="1300"/>
              <a:buChar char="●"/>
            </a:pPr>
            <a:r>
              <a:rPr lang="en"/>
              <a:t>We have a leaderboard directory which contains all the files we need for our leaderboard</a:t>
            </a:r>
            <a:endParaRPr/>
          </a:p>
          <a:p>
            <a:pPr indent="-311150" lvl="0" marL="457200" rtl="0" algn="l">
              <a:spcBef>
                <a:spcPts val="0"/>
              </a:spcBef>
              <a:spcAft>
                <a:spcPts val="0"/>
              </a:spcAft>
              <a:buSzPts val="1300"/>
              <a:buChar char="●"/>
            </a:pPr>
            <a:r>
              <a:rPr lang="en"/>
              <a:t>Then we have  all of our about the project folders in the top level directory</a:t>
            </a:r>
            <a:endParaRPr/>
          </a:p>
          <a:p>
            <a:pPr indent="-298450" lvl="1" marL="914400" rtl="0" algn="l">
              <a:spcBef>
                <a:spcPts val="0"/>
              </a:spcBef>
              <a:spcAft>
                <a:spcPts val="0"/>
              </a:spcAft>
              <a:buSzPts val="1100"/>
              <a:buChar char="○"/>
            </a:pPr>
            <a:r>
              <a:rPr lang="en"/>
              <a:t>readme</a:t>
            </a:r>
            <a:endParaRPr/>
          </a:p>
          <a:p>
            <a:pPr indent="-298450" lvl="1" marL="914400" rtl="0" algn="l">
              <a:spcBef>
                <a:spcPts val="0"/>
              </a:spcBef>
              <a:spcAft>
                <a:spcPts val="0"/>
              </a:spcAft>
              <a:buSzPts val="1100"/>
              <a:buChar char="○"/>
            </a:pPr>
            <a:r>
              <a:rPr lang="en"/>
              <a:t>class_diagram</a:t>
            </a:r>
            <a:endParaRPr/>
          </a:p>
          <a:p>
            <a:pPr indent="-298450" lvl="1" marL="914400" rtl="0" algn="l">
              <a:spcBef>
                <a:spcPts val="0"/>
              </a:spcBef>
              <a:spcAft>
                <a:spcPts val="0"/>
              </a:spcAft>
              <a:buSzPts val="1100"/>
              <a:buChar char="○"/>
            </a:pPr>
            <a:r>
              <a:rPr lang="en"/>
              <a:t>SRS</a:t>
            </a:r>
            <a:endParaRPr/>
          </a:p>
        </p:txBody>
      </p:sp>
      <p:pic>
        <p:nvPicPr>
          <p:cNvPr id="101" name="Google Shape;101;p15"/>
          <p:cNvPicPr preferRelativeResize="0"/>
          <p:nvPr/>
        </p:nvPicPr>
        <p:blipFill>
          <a:blip r:embed="rId3">
            <a:alphaModFix/>
          </a:blip>
          <a:stretch>
            <a:fillRect/>
          </a:stretch>
        </p:blipFill>
        <p:spPr>
          <a:xfrm>
            <a:off x="4125075" y="1106625"/>
            <a:ext cx="5018924" cy="2483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0" y="604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Diagram</a:t>
            </a:r>
            <a:endParaRPr/>
          </a:p>
        </p:txBody>
      </p:sp>
      <p:pic>
        <p:nvPicPr>
          <p:cNvPr id="107" name="Google Shape;107;p16"/>
          <p:cNvPicPr preferRelativeResize="0"/>
          <p:nvPr/>
        </p:nvPicPr>
        <p:blipFill>
          <a:blip r:embed="rId3">
            <a:alphaModFix/>
          </a:blip>
          <a:stretch>
            <a:fillRect/>
          </a:stretch>
        </p:blipFill>
        <p:spPr>
          <a:xfrm>
            <a:off x="2176375" y="0"/>
            <a:ext cx="6902648"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 Structure</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program starts within main.py where an </a:t>
            </a:r>
            <a:r>
              <a:rPr lang="en"/>
              <a:t>instance of the Game class is made. Following this, the run() method within the Game class is called and this is how the game execution starts. The Game class can be seen as the super class or  parent class since the execution originates from it, but it also inherits methods and variables from other classes such as Level and Player. The classes are interconnected with each other in an almost cyclic manner, but not completely. This means that many classes rely on each other for the game to run and the program to execute smoothly.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Screenshot - Start Screen</a:t>
            </a:r>
            <a:endParaRPr/>
          </a:p>
        </p:txBody>
      </p:sp>
      <p:pic>
        <p:nvPicPr>
          <p:cNvPr id="119" name="Google Shape;119;p18"/>
          <p:cNvPicPr preferRelativeResize="0"/>
          <p:nvPr/>
        </p:nvPicPr>
        <p:blipFill>
          <a:blip r:embed="rId3">
            <a:alphaModFix/>
          </a:blip>
          <a:stretch>
            <a:fillRect/>
          </a:stretch>
        </p:blipFill>
        <p:spPr>
          <a:xfrm>
            <a:off x="0" y="535200"/>
            <a:ext cx="9144002" cy="460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Screenshot - LeaderBoard Screen</a:t>
            </a:r>
            <a:endParaRPr/>
          </a:p>
        </p:txBody>
      </p:sp>
      <p:pic>
        <p:nvPicPr>
          <p:cNvPr id="125" name="Google Shape;125;p19"/>
          <p:cNvPicPr preferRelativeResize="0"/>
          <p:nvPr/>
        </p:nvPicPr>
        <p:blipFill>
          <a:blip r:embed="rId3">
            <a:alphaModFix/>
          </a:blip>
          <a:stretch>
            <a:fillRect/>
          </a:stretch>
        </p:blipFill>
        <p:spPr>
          <a:xfrm>
            <a:off x="0" y="535200"/>
            <a:ext cx="9144000" cy="4608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Screenshot - Controls Screen</a:t>
            </a:r>
            <a:endParaRPr/>
          </a:p>
        </p:txBody>
      </p:sp>
      <p:pic>
        <p:nvPicPr>
          <p:cNvPr id="131" name="Google Shape;131;p20"/>
          <p:cNvPicPr preferRelativeResize="0"/>
          <p:nvPr/>
        </p:nvPicPr>
        <p:blipFill>
          <a:blip r:embed="rId3">
            <a:alphaModFix/>
          </a:blip>
          <a:stretch>
            <a:fillRect/>
          </a:stretch>
        </p:blipFill>
        <p:spPr>
          <a:xfrm>
            <a:off x="0" y="535200"/>
            <a:ext cx="9143999" cy="4608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Screenshot - Game Running Screen</a:t>
            </a:r>
            <a:endParaRPr/>
          </a:p>
        </p:txBody>
      </p:sp>
      <p:pic>
        <p:nvPicPr>
          <p:cNvPr id="137" name="Google Shape;137;p21"/>
          <p:cNvPicPr preferRelativeResize="0"/>
          <p:nvPr/>
        </p:nvPicPr>
        <p:blipFill>
          <a:blip r:embed="rId3">
            <a:alphaModFix/>
          </a:blip>
          <a:stretch>
            <a:fillRect/>
          </a:stretch>
        </p:blipFill>
        <p:spPr>
          <a:xfrm>
            <a:off x="0" y="535200"/>
            <a:ext cx="9144002" cy="4608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