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B0A8F46-52CF-402B-842F-7F4C05203FBF}" type="slidenum"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3d2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79708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A3E385F-382C-4D3E-80E8-2E90D055AD10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7648BD4-9C2D-4D97-BDEE-12C46FCC824C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0480" y="534240"/>
            <a:ext cx="8122680" cy="2311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Проблема измерения или определения экономической эффективности производства в условиях развития рыночных отношений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Самарцев А. П. ПИ 1 курс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90320" y="526320"/>
            <a:ext cx="798516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Описание производства в условиях развития рыночных отношений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209160"/>
            <a:ext cx="8520120" cy="435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Рыночные отношения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- это, с точки зрения права, такие общественные отношения, в которых осуществляется товарно-денежное обращение, обусловленное спросом и предложением на производство товаров и услуг.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В условиях развития рыночных отношений, производство набирает оборотные фонды, что влечет за собой увеличение постоянного капитала. Вследствие увеличения постоянного капитала, производство способно модернизировать свой “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производственный процесс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”  и “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производственную структуру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”.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В результате, эффективность производства растет.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90320" y="1126080"/>
            <a:ext cx="7822440" cy="349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Какими показателями определяется эффективность производства?</a:t>
            </a: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278640"/>
            <a:ext cx="8520120" cy="417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Под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экономической эффективностью производства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понимается степень использования его факторов или достижение максимальных результатов производства при минимуме затрат и минимуме ресурсов.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Самым важным показателем эффективности производства  является отношение его конечного результата к затратам факторов производства.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Кроме того существуют и другие показатели: производительность труда и трудоемкость, фондоотдача и фондоемкость, материалоотдача и материалоемкость, энергоотдача и энергоемкость, эффективность капиталовложений в капитальное строительство, рациональное природопользование.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90320" y="526320"/>
            <a:ext cx="813600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Какими способами можно определить уровень экономической эффективности?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150840"/>
            <a:ext cx="8520120" cy="47023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Среди методов определения экономической эффективности известны графический и аналитический. На предприятии определяется ряд показателей, которые вносят свой вклад в оценку общей эффективности производства. Они делятся на дифференцированные( выражают рациональность использования отдельных видов ресурсов) и интегральные(обобщающие). Полученные результаты отражаются на графике.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Например, производительность труда и трудоемкость производства: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Пт = В/Тз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Те = Тз/В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Пт - материалоотдача; Те -материалоемкость производства 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В - объем производства за период; Тз - время, отработанное за период;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25080" y="1305360"/>
            <a:ext cx="8545320" cy="331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Какие препятствия к применению методов оценки экономической эффективности</a:t>
            </a: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накладывают условия развития экономических отношений? </a:t>
            </a:r>
            <a:r>
              <a:rPr b="0" lang="ru-RU" sz="4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537120"/>
            <a:ext cx="8520120" cy="34160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Обычно, общие показатели эффективности производства учитываются в бухгалтерской отчетности. Однако, в условиях развивающихся экономических отношений, появляются более “тонкие” показатели, анализ которых требует углубленного расчета по отдельным статьям доходов и расходов предприятия.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LibreOffice/5.3.0.3$Windows_x86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2017-02-22T09:33:30Z</dcterms:modified>
  <cp:revision>2</cp:revision>
  <dc:subject/>
  <dc:title/>
</cp:coreProperties>
</file>