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BAE82B6-B6DA-40CF-A5D5-DEB5DF7E55A6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4A19E-E025-4510-A67F-930D3201D11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794934"/>
            <a:ext cx="5723468" cy="2498162"/>
          </a:xfrm>
        </p:spPr>
        <p:txBody>
          <a:bodyPr>
            <a:noAutofit/>
          </a:bodyPr>
          <a:lstStyle/>
          <a:p>
            <a:r>
              <a:rPr lang="ru-RU" sz="4000" i="1" dirty="0" smtClean="0"/>
              <a:t>Анализ внешней среды предприятия на результаты его деятельности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32442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Анализ внешней среды предприятия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i="1" dirty="0"/>
              <a:t>Подводя краткий итог, важно </a:t>
            </a:r>
            <a:r>
              <a:rPr lang="ru-RU" sz="2000" i="1" dirty="0" smtClean="0"/>
              <a:t>отметить:</a:t>
            </a:r>
            <a:endParaRPr lang="ru-RU" sz="2000" i="1" dirty="0"/>
          </a:p>
          <a:p>
            <a:r>
              <a:rPr lang="ru-RU" sz="2000" dirty="0"/>
              <a:t>Анализ внешней среды служит инструментом, при помощи которого  контролируется внешние по отношению к предприятию факторы с целью предвидеть потенциальные угрозы и вновь открывающиеся возможности. Исследование этих факторов позволяет получить полное представление о складывающихся тенденциях развития внешней среды предприятия.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0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992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Понятие и содержание внешней среды </a:t>
            </a:r>
            <a:r>
              <a:rPr lang="ru-RU" sz="3600" b="1" dirty="0" smtClean="0"/>
              <a:t>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Внешняя среда - это совокупность активных хозяйствующих субъектов, экономических, общественных и природных условий, национальных и межгосударственных институционных структур и других внешних условий и факторов, действующих в окружении предприятия и влияющих на различные сферы его деятельности.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693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Внешняя среда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Внешнюю среду подразделяют на:</a:t>
            </a:r>
          </a:p>
          <a:p>
            <a:r>
              <a:rPr lang="ru-RU" sz="2000" b="1" dirty="0"/>
              <a:t>М</a:t>
            </a:r>
            <a:r>
              <a:rPr lang="ru-RU" sz="2000" b="1" dirty="0" smtClean="0"/>
              <a:t>икросреду</a:t>
            </a:r>
            <a:r>
              <a:rPr lang="ru-RU" sz="2000" dirty="0" smtClean="0"/>
              <a:t> – среду </a:t>
            </a:r>
            <a:r>
              <a:rPr lang="ru-RU" sz="2000" dirty="0"/>
              <a:t>прямого </a:t>
            </a:r>
            <a:r>
              <a:rPr lang="ru-RU" sz="2000" dirty="0" smtClean="0"/>
              <a:t>влияния;</a:t>
            </a:r>
          </a:p>
          <a:p>
            <a:r>
              <a:rPr lang="ru-RU" sz="2000" b="1" dirty="0" smtClean="0"/>
              <a:t>Макросреду </a:t>
            </a:r>
            <a:r>
              <a:rPr lang="ru-RU" sz="2000" dirty="0" smtClean="0"/>
              <a:t>– среду косвенного влияния.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3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Микросреда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</a:t>
            </a:r>
            <a:r>
              <a:rPr lang="ru-RU" sz="2000" dirty="0" smtClean="0"/>
              <a:t>реда </a:t>
            </a:r>
            <a:r>
              <a:rPr lang="ru-RU" sz="2000" dirty="0"/>
              <a:t>прямого влияния на предприятие, которую создают поставщики материально-технических ресурсов, потребители продукции </a:t>
            </a:r>
            <a:r>
              <a:rPr lang="ru-RU" sz="2000" dirty="0" smtClean="0"/>
              <a:t>предприятия</a:t>
            </a:r>
            <a:r>
              <a:rPr lang="ru-RU" sz="2000" dirty="0"/>
              <a:t>, торговые и маркетинговые посредники, конкуренты, государственные органы, финансово-кредитные учреждения, страховые компании;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78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Макросреда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Среда косвенного воздействия на предприятие </a:t>
            </a:r>
            <a:r>
              <a:rPr lang="ru-RU" sz="2000" dirty="0"/>
              <a:t>– это политические факторы, факторы демографического,  природного, научно-технического характера, социокультурные факторы, состояние экономики, международные события и другие факторы, которые могут не оказывать прямого немедленного воздействия на операции, но, тем не менее, сказываются на них.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960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692696"/>
            <a:ext cx="6965245" cy="1327371"/>
          </a:xfrm>
        </p:spPr>
        <p:txBody>
          <a:bodyPr>
            <a:noAutofit/>
          </a:bodyPr>
          <a:lstStyle/>
          <a:p>
            <a:r>
              <a:rPr lang="ru-RU" sz="3200" b="1" dirty="0"/>
              <a:t>Цель и классификация прогнозов состояния внешней среды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/>
              <a:t>Общая цель прогноза состояния внешней среды</a:t>
            </a:r>
            <a:r>
              <a:rPr lang="ru-RU" sz="2000" b="1" dirty="0"/>
              <a:t> </a:t>
            </a:r>
            <a:r>
              <a:rPr lang="ru-RU" sz="2000" dirty="0"/>
              <a:t>- создать надежные основы для планирования собственного будущего развития предприятия, поскольку развивающиеся системы должны всегда учитывать состояние внешней среды.</a:t>
            </a:r>
          </a:p>
          <a:p>
            <a:r>
              <a:rPr lang="ru-RU" sz="2000" b="1" i="1" dirty="0"/>
              <a:t>Специальная цель</a:t>
            </a:r>
            <a:r>
              <a:rPr lang="ru-RU" sz="2000" b="1" dirty="0"/>
              <a:t> </a:t>
            </a:r>
            <a:r>
              <a:rPr lang="ru-RU" sz="2000" dirty="0"/>
              <a:t>- выявить шансы и риски предприятия и его развития во внешней среде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96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микросреды </a:t>
            </a:r>
            <a:r>
              <a:rPr lang="ru-RU" b="1" dirty="0" smtClean="0"/>
              <a:t>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Одной из наиболее простых и доступных методик анализа микросреды компании является SWOT-анализ. </a:t>
            </a:r>
            <a:endParaRPr lang="ru-RU" sz="2000" dirty="0" smtClean="0"/>
          </a:p>
          <a:p>
            <a:r>
              <a:rPr lang="ru-RU" sz="2000" dirty="0"/>
              <a:t>В рамках проведения SWOT- анализа исследуются основные факторы «микросреды» (клиентура, конкуренты, каналы распределения, поставщики), которые влияют на деятельность компании, а также «внутренняя среда» (сильные и слабые стороны компании или конкретного маркетингового проекта). </a:t>
            </a:r>
          </a:p>
        </p:txBody>
      </p:sp>
    </p:spTree>
    <p:extLst>
      <p:ext uri="{BB962C8B-B14F-4D97-AF65-F5344CB8AC3E}">
        <p14:creationId xmlns:p14="http://schemas.microsoft.com/office/powerpoint/2010/main" val="322530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макросреды </a:t>
            </a:r>
            <a:r>
              <a:rPr lang="ru-RU" b="1" dirty="0" smtClean="0"/>
              <a:t>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Для повышения конкурентоспособности необходимо сделать отбор наиболее важных для Вашего предприятия факторов макросреды. В процессе изучения макросреды проводятся мониторинг, оценка и распространение информации о макроэкономической характеристике предприятия. Эти мероприятия призваны оказать помощь предприятию в преодолении неожиданностей и обеспечении продолжительного развития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988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макросреды предприятия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Показатели внешней </a:t>
            </a:r>
            <a:r>
              <a:rPr lang="ru-RU" sz="2000" dirty="0" smtClean="0"/>
              <a:t>среды: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Поставщики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Потребители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Конкуренты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Контактные аудитории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Маркетинговые посредники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Законодательство по налоговой системе и внешнеэкономической деятельности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343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125</TotalTime>
  <Words>386</Words>
  <Application>Microsoft Office PowerPoint</Application>
  <PresentationFormat>Экран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Кнопка</vt:lpstr>
      <vt:lpstr>Анализ внешней среды предприятия на результаты его деятельности</vt:lpstr>
      <vt:lpstr>Понятие и содержание внешней среды организации</vt:lpstr>
      <vt:lpstr>Внешняя среда</vt:lpstr>
      <vt:lpstr>Микросреда</vt:lpstr>
      <vt:lpstr>Макросреда</vt:lpstr>
      <vt:lpstr>Цель и классификация прогнозов состояния внешней среды</vt:lpstr>
      <vt:lpstr>Анализ микросреды предприятия</vt:lpstr>
      <vt:lpstr>Анализ макросреды предприятия</vt:lpstr>
      <vt:lpstr>Анализ макросреды предприятия</vt:lpstr>
      <vt:lpstr>Анализ внешней среды предприятия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4</cp:revision>
  <dcterms:created xsi:type="dcterms:W3CDTF">2017-02-26T10:48:02Z</dcterms:created>
  <dcterms:modified xsi:type="dcterms:W3CDTF">2017-02-26T12:53:13Z</dcterms:modified>
</cp:coreProperties>
</file>