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son Martínez" initials="JM" lastIdx="3" clrIdx="0">
    <p:extLst>
      <p:ext uri="{19B8F6BF-5375-455C-9EA6-DF929625EA0E}">
        <p15:presenceInfo xmlns:p15="http://schemas.microsoft.com/office/powerpoint/2012/main" userId="916347c2897c7a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4T17:25:28.650" idx="1">
    <p:pos x="10" y="10"/>
    <p:text>De este modo, se evitan procesos rutinarios y monótonos, acelerando los mismos, además, tiene la funcionalidad de conectarse con otras interfaces por la línea de comandos, por tal razón, del porque sacarle provecho a este tipo de lenguajes, que, aunque sean interpretados, funcionan eficientemente.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4T18:43:21.479" idx="2">
    <p:pos x="10" y="10"/>
    <p:text>Es un script o programa, tratándose de un fichero de texto sin formato, guardado con la extensión .bat, que contiene una miscelánea de instrucciones y comandos DOS.
La extensión .bat que contiene 3 caracteres después del punto (.), proviene de la palabra Batch donde se toman los caracteres percibidos; la extensión ser escrita tanto en minúscula como en mayúscula.
Este script cuando es ejecutado, es interpretado por una Shell, típicamente command.com o cmd.exe, dándole lectura y ejecución, generalmente línea a línea. De este modo, se emplea para ejecutar series de comandos automáticamente. El hecho de que funcione solo para MS-DOS, lo hace muy limitado.
El fichero Batch puede soportar dos extensiones, la anteriormente mencionada .bat y la proveniente de la Shell CMD, tomada como la abreviatura de COMMAND la cual es .cmd.
El sistema de ejecución del script Batch puede tener muchos seudónimos, llegando a connotarse como Shell, Terminal, Consola, MS-DOS, Símbolo del Sistema, CMD, PowerShell.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04T18:43:56.110" idx="3">
    <p:pos x="10" y="10"/>
    <p:text>Tener un Sistema Operativo de Microsoft, por defecto Windows, a tomar en cuenta desde XP en versiones superiores.
Un editor para escribir el script, se puede utilizar el bloc de notas (notepad), WordPad hasta editores de código profesionales como Notepad++, Aptana, Atom, Sublime Text. Haciendo recomendación del uso de Sublime Text, un software ligero y afable a la hora de programar, con muchos lenguajes de respaldo, elegante e intuitivo.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D3428-E571-4361-A548-8C2FB04AE70B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8B9A-48A0-4CE6-BB32-B73E4FF6FD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111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8B9A-48A0-4CE6-BB32-B73E4FF6FDC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50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C9C-2594-4C5B-9D60-0F10EDB851C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CFAF81B-9788-4F9A-AC92-2C58C57AC4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62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C9C-2594-4C5B-9D60-0F10EDB851C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CFAF81B-9788-4F9A-AC92-2C58C57AC4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2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C9C-2594-4C5B-9D60-0F10EDB851C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CFAF81B-9788-4F9A-AC92-2C58C57AC4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504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C9C-2594-4C5B-9D60-0F10EDB851C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CFAF81B-9788-4F9A-AC92-2C58C57AC49C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818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C9C-2594-4C5B-9D60-0F10EDB851C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CFAF81B-9788-4F9A-AC92-2C58C57AC4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341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C9C-2594-4C5B-9D60-0F10EDB851C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F81B-9788-4F9A-AC92-2C58C57AC4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67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C9C-2594-4C5B-9D60-0F10EDB851C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F81B-9788-4F9A-AC92-2C58C57AC4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891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C9C-2594-4C5B-9D60-0F10EDB851C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F81B-9788-4F9A-AC92-2C58C57AC4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6818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4610C9C-2594-4C5B-9D60-0F10EDB851C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CFAF81B-9788-4F9A-AC92-2C58C57AC4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5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C9C-2594-4C5B-9D60-0F10EDB851C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F81B-9788-4F9A-AC92-2C58C57AC4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58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C9C-2594-4C5B-9D60-0F10EDB851C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CFAF81B-9788-4F9A-AC92-2C58C57AC4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38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C9C-2594-4C5B-9D60-0F10EDB851C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F81B-9788-4F9A-AC92-2C58C57AC4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9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C9C-2594-4C5B-9D60-0F10EDB851C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F81B-9788-4F9A-AC92-2C58C57AC4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37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C9C-2594-4C5B-9D60-0F10EDB851C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F81B-9788-4F9A-AC92-2C58C57AC4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79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C9C-2594-4C5B-9D60-0F10EDB851C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F81B-9788-4F9A-AC92-2C58C57AC4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007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C9C-2594-4C5B-9D60-0F10EDB851C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F81B-9788-4F9A-AC92-2C58C57AC4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33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0C9C-2594-4C5B-9D60-0F10EDB851C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F81B-9788-4F9A-AC92-2C58C57AC4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66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10C9C-2594-4C5B-9D60-0F10EDB851C4}" type="datetimeFigureOut">
              <a:rPr lang="es-ES" smtClean="0"/>
              <a:t>05/01/2017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AF81B-9788-4F9A-AC92-2C58C57AC4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189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931721"/>
            <a:ext cx="8144134" cy="812915"/>
          </a:xfrm>
        </p:spPr>
        <p:txBody>
          <a:bodyPr/>
          <a:lstStyle/>
          <a:p>
            <a:pPr algn="l"/>
            <a:r>
              <a:rPr lang="es-ES" sz="4800" i="1" dirty="0" smtClean="0"/>
              <a:t>Shell Script Batch</a:t>
            </a:r>
            <a:endParaRPr lang="es-ES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5666" y="4389121"/>
            <a:ext cx="8144134" cy="2110158"/>
          </a:xfrm>
        </p:spPr>
        <p:txBody>
          <a:bodyPr>
            <a:normAutofit lnSpcReduction="10000"/>
          </a:bodyPr>
          <a:lstStyle/>
          <a:p>
            <a:pPr algn="l"/>
            <a:r>
              <a:rPr lang="es-ES" dirty="0" smtClean="0"/>
              <a:t>Unidad 1 – Introducción teórica</a:t>
            </a:r>
          </a:p>
          <a:p>
            <a:pPr algn="l"/>
            <a:r>
              <a:rPr lang="es-ES" dirty="0"/>
              <a:t>	</a:t>
            </a:r>
            <a:r>
              <a:rPr lang="es-ES" dirty="0" smtClean="0"/>
              <a:t>1.1: ¿Qué es Batch?</a:t>
            </a:r>
          </a:p>
          <a:p>
            <a:pPr algn="l"/>
            <a:r>
              <a:rPr lang="es-ES" dirty="0"/>
              <a:t>	</a:t>
            </a:r>
            <a:r>
              <a:rPr lang="es-ES" dirty="0" smtClean="0"/>
              <a:t>1.2: ¿Qué permite Batch?</a:t>
            </a:r>
          </a:p>
          <a:p>
            <a:pPr algn="l"/>
            <a:r>
              <a:rPr lang="es-ES" dirty="0"/>
              <a:t>	</a:t>
            </a:r>
            <a:r>
              <a:rPr lang="es-ES" dirty="0" smtClean="0"/>
              <a:t>1.3: ¿Qué es un fichero o archivo Batch?</a:t>
            </a:r>
          </a:p>
          <a:p>
            <a:pPr algn="l"/>
            <a:r>
              <a:rPr lang="es-ES" dirty="0"/>
              <a:t>	</a:t>
            </a:r>
            <a:r>
              <a:rPr lang="es-ES" dirty="0" smtClean="0"/>
              <a:t>1.4: ¿Qué herramientas son necesarias para escribir un script 		Batch?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1104" y="185581"/>
            <a:ext cx="5766816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Jerson Martínez</a:t>
            </a:r>
            <a:endParaRPr lang="es-ES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9555976" y="5801922"/>
            <a:ext cx="2155432" cy="915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León, Nicaragua</a:t>
            </a:r>
          </a:p>
          <a:p>
            <a:r>
              <a:rPr lang="es-ES" dirty="0"/>
              <a:t> </a:t>
            </a:r>
            <a:r>
              <a:rPr lang="es-ES" dirty="0" smtClean="0"/>
              <a:t>Enero - 2017</a:t>
            </a:r>
            <a:endParaRPr lang="es-ES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2155432" y="1558651"/>
            <a:ext cx="6525272" cy="457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Entusiasta de las tecnologías (Side Master)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016" y="522352"/>
            <a:ext cx="1622812" cy="1624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220" y="2555217"/>
            <a:ext cx="1772944" cy="177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48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1.1: ¿Qué es Batch?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275913"/>
            <a:ext cx="9613861" cy="1150039"/>
          </a:xfrm>
        </p:spPr>
        <p:txBody>
          <a:bodyPr/>
          <a:lstStyle/>
          <a:p>
            <a:pPr algn="just"/>
            <a:r>
              <a:rPr lang="es-ES" dirty="0"/>
              <a:t>Es un lenguaje de programación orientado a scripting que utiliza un sistema de interpretación de secuencias de procesamientos por lotes de forma ordenada. </a:t>
            </a:r>
            <a:endParaRPr lang="es-E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28" y="684097"/>
            <a:ext cx="1219200" cy="1219200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2021441" y="4435753"/>
            <a:ext cx="9613861" cy="11500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¿Qué es un lenguaje de programación?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Es </a:t>
            </a:r>
            <a:r>
              <a:rPr lang="es-ES" dirty="0"/>
              <a:t>un lenguaje diseñado para describir el conjunto de </a:t>
            </a:r>
            <a:r>
              <a:rPr lang="es-ES" dirty="0" smtClean="0"/>
              <a:t>	acciones </a:t>
            </a:r>
            <a:r>
              <a:rPr lang="es-ES" dirty="0"/>
              <a:t>consecutivas que un equipo debe ejecutar.</a:t>
            </a:r>
            <a:endParaRPr lang="es-ES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693" y="3324652"/>
            <a:ext cx="835719" cy="1041970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414812" y="5944477"/>
            <a:ext cx="10719200" cy="651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0560"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Interpretado por MS-DOS o bien, la línea de comandos del OS Windows.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862" y="4604045"/>
            <a:ext cx="981747" cy="9817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857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1.2: ¿Qué permite Batch?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458793"/>
            <a:ext cx="10560703" cy="4234615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Automatizar diversas tareas o procesos básicos tal como: </a:t>
            </a:r>
            <a:endParaRPr lang="es-ES" dirty="0" smtClean="0"/>
          </a:p>
          <a:p>
            <a:pPr lvl="1" algn="just">
              <a:buFontTx/>
              <a:buChar char="-"/>
            </a:pPr>
            <a:r>
              <a:rPr lang="es-ES" dirty="0" smtClean="0"/>
              <a:t>Copiar</a:t>
            </a:r>
            <a:r>
              <a:rPr lang="es-ES" dirty="0"/>
              <a:t>, pegar, renombrar y enviar datos. </a:t>
            </a:r>
            <a:endParaRPr lang="es-ES" dirty="0" smtClean="0"/>
          </a:p>
          <a:p>
            <a:pPr lvl="1" algn="just">
              <a:buFontTx/>
              <a:buChar char="-"/>
            </a:pPr>
            <a:endParaRPr lang="es-ES" dirty="0" smtClean="0"/>
          </a:p>
          <a:p>
            <a:pPr lvl="1" algn="just">
              <a:buFontTx/>
              <a:buChar char="-"/>
            </a:pPr>
            <a:endParaRPr lang="es-ES" dirty="0" smtClean="0"/>
          </a:p>
          <a:p>
            <a:pPr algn="just"/>
            <a:r>
              <a:rPr lang="es-ES" dirty="0" smtClean="0"/>
              <a:t>Procesos avanzados como: </a:t>
            </a:r>
          </a:p>
          <a:p>
            <a:pPr marL="457200" lvl="1" indent="0" algn="just">
              <a:buNone/>
            </a:pPr>
            <a:r>
              <a:rPr lang="es-ES" dirty="0" smtClean="0"/>
              <a:t>-  Aplicar captura de tráfico.</a:t>
            </a:r>
          </a:p>
          <a:p>
            <a:pPr lvl="1" algn="just">
              <a:buFontTx/>
              <a:buChar char="-"/>
            </a:pPr>
            <a:r>
              <a:rPr lang="es-ES" dirty="0" smtClean="0"/>
              <a:t>Monitoreo de red.</a:t>
            </a:r>
          </a:p>
          <a:p>
            <a:pPr lvl="1" algn="just">
              <a:buFontTx/>
              <a:buChar char="-"/>
            </a:pPr>
            <a:r>
              <a:rPr lang="es-ES" dirty="0" smtClean="0"/>
              <a:t>Configuración de servidores.</a:t>
            </a:r>
          </a:p>
          <a:p>
            <a:pPr lvl="1" algn="just">
              <a:buFontTx/>
              <a:buChar char="-"/>
            </a:pPr>
            <a:r>
              <a:rPr lang="es-ES" dirty="0" smtClean="0"/>
              <a:t>Crear sistemas de detección de logs o scripts maliciosos que ponen a prueba al OS.</a:t>
            </a:r>
          </a:p>
          <a:p>
            <a:pPr lvl="1" algn="just">
              <a:buFontTx/>
              <a:buChar char="-"/>
            </a:pPr>
            <a:r>
              <a:rPr lang="es-ES" dirty="0" smtClean="0"/>
              <a:t>Reparar daños en el sistema o dispositivos conectados al ordenador, etcétera.</a:t>
            </a:r>
          </a:p>
          <a:p>
            <a:pPr marL="457200" lvl="1" indent="0" algn="just">
              <a:buNone/>
            </a:pPr>
            <a:endParaRPr lang="es-E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28" y="684097"/>
            <a:ext cx="1219200" cy="12192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444" y="2527924"/>
            <a:ext cx="3852498" cy="25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50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1.3: ¿Qué es un fichero o un archivo Batch?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Es un script o programa, tratándose de un fichero de texto sin formato, guardado con la extensión .bat, que contiene una miscelánea de instrucciones y comandos DOS.</a:t>
            </a:r>
          </a:p>
          <a:p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28" y="684097"/>
            <a:ext cx="1219200" cy="1219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670707"/>
            <a:ext cx="2895193" cy="289519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968750" y="3641358"/>
            <a:ext cx="2685586" cy="981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0560" algn="just">
              <a:lnSpc>
                <a:spcPct val="107000"/>
              </a:lnSpc>
              <a:spcAft>
                <a:spcPts val="800"/>
              </a:spcAft>
            </a:pPr>
            <a:r>
              <a:rPr lang="es-ES" sz="5400" dirty="0" smtClean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</a:t>
            </a:r>
            <a:r>
              <a:rPr lang="es-ES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057436" y="4989050"/>
            <a:ext cx="28596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EJECUCIÓN</a:t>
            </a:r>
          </a:p>
          <a:p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command.com 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cmd.exe</a:t>
            </a:r>
            <a:endParaRPr lang="es-ES" sz="2000" dirty="0"/>
          </a:p>
        </p:txBody>
      </p:sp>
      <p:sp>
        <p:nvSpPr>
          <p:cNvPr id="8" name="Abrir llave 7"/>
          <p:cNvSpPr/>
          <p:nvPr/>
        </p:nvSpPr>
        <p:spPr>
          <a:xfrm>
            <a:off x="3835400" y="4749799"/>
            <a:ext cx="222036" cy="11863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7464044" y="3670707"/>
            <a:ext cx="4140200" cy="981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0560" algn="just">
              <a:lnSpc>
                <a:spcPct val="107000"/>
              </a:lnSpc>
              <a:spcAft>
                <a:spcPts val="800"/>
              </a:spcAft>
            </a:pPr>
            <a:r>
              <a:rPr lang="es-ES" sz="5400" dirty="0" smtClean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ES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</a:t>
            </a:r>
            <a:r>
              <a:rPr lang="es-ES" sz="5400" dirty="0" smtClean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s-ES" sz="5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s-ES" sz="5400" dirty="0" smtClean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96" y="3810685"/>
            <a:ext cx="1106542" cy="110654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7968353" y="4727440"/>
            <a:ext cx="37556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SEUDÓNIMOS</a:t>
            </a:r>
          </a:p>
          <a:p>
            <a:pPr algn="ctr"/>
            <a:endParaRPr lang="es-ES" sz="2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Shell,       Terminal, </a:t>
            </a:r>
          </a:p>
          <a:p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Consola, MS-DOS, </a:t>
            </a:r>
          </a:p>
          <a:p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Símbolo del Sistema, </a:t>
            </a:r>
          </a:p>
          <a:p>
            <a:r>
              <a:rPr lang="es-E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CMD,       PowerShell</a:t>
            </a:r>
          </a:p>
        </p:txBody>
      </p:sp>
      <p:sp>
        <p:nvSpPr>
          <p:cNvPr id="13" name="Abrir llave 12"/>
          <p:cNvSpPr/>
          <p:nvPr/>
        </p:nvSpPr>
        <p:spPr>
          <a:xfrm>
            <a:off x="8470900" y="5125544"/>
            <a:ext cx="279400" cy="1570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errar llave 13"/>
          <p:cNvSpPr/>
          <p:nvPr/>
        </p:nvSpPr>
        <p:spPr>
          <a:xfrm>
            <a:off x="11137900" y="5125544"/>
            <a:ext cx="334570" cy="1563247"/>
          </a:xfrm>
          <a:prstGeom prst="rightBrace">
            <a:avLst>
              <a:gd name="adj1" fmla="val 8333"/>
              <a:gd name="adj2" fmla="val 507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errar llave 14"/>
          <p:cNvSpPr/>
          <p:nvPr/>
        </p:nvSpPr>
        <p:spPr>
          <a:xfrm>
            <a:off x="6788281" y="4756461"/>
            <a:ext cx="296535" cy="11797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452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 animBg="1"/>
      <p:bldP spid="9" grpId="0"/>
      <p:bldP spid="11" grpId="0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1.4: </a:t>
            </a:r>
            <a:r>
              <a:rPr lang="es-ES" sz="2800" dirty="0"/>
              <a:t>¿Qué herramientas son necesarias para escribir un </a:t>
            </a:r>
            <a:r>
              <a:rPr lang="es-ES" sz="2800" dirty="0" smtClean="0"/>
              <a:t>	script Batch?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728" y="684097"/>
            <a:ext cx="1219200" cy="12192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3232150"/>
            <a:ext cx="2438400" cy="2438400"/>
          </a:xfrm>
          <a:prstGeom prst="rect">
            <a:avLst/>
          </a:prstGeom>
        </p:spPr>
      </p:pic>
      <p:sp>
        <p:nvSpPr>
          <p:cNvPr id="14" name="Más 13"/>
          <p:cNvSpPr/>
          <p:nvPr/>
        </p:nvSpPr>
        <p:spPr>
          <a:xfrm>
            <a:off x="5728550" y="3644048"/>
            <a:ext cx="1091349" cy="1181100"/>
          </a:xfrm>
          <a:prstGeom prst="mathPlu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Marcador de contenido 1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56" y="2882900"/>
            <a:ext cx="3598863" cy="3598863"/>
          </a:xfrm>
        </p:spPr>
      </p:pic>
      <p:sp>
        <p:nvSpPr>
          <p:cNvPr id="19" name="Rectángulo 18"/>
          <p:cNvSpPr/>
          <p:nvPr/>
        </p:nvSpPr>
        <p:spPr>
          <a:xfrm>
            <a:off x="1033270" y="2482790"/>
            <a:ext cx="3549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Operativo de Microsoft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8540516" y="2482790"/>
            <a:ext cx="1905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Editor de código</a:t>
            </a:r>
          </a:p>
        </p:txBody>
      </p:sp>
    </p:spTree>
    <p:extLst>
      <p:ext uri="{BB962C8B-B14F-4D97-AF65-F5344CB8AC3E}">
        <p14:creationId xmlns:p14="http://schemas.microsoft.com/office/powerpoint/2010/main" val="887572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931721"/>
            <a:ext cx="8144134" cy="812915"/>
          </a:xfrm>
        </p:spPr>
        <p:txBody>
          <a:bodyPr/>
          <a:lstStyle/>
          <a:p>
            <a:pPr algn="l"/>
            <a:r>
              <a:rPr lang="es-ES" sz="4800" i="1" dirty="0" smtClean="0"/>
              <a:t>Shell Script Batch</a:t>
            </a:r>
            <a:endParaRPr lang="es-ES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5666" y="4389121"/>
            <a:ext cx="8144134" cy="2110158"/>
          </a:xfrm>
        </p:spPr>
        <p:txBody>
          <a:bodyPr>
            <a:normAutofit lnSpcReduction="10000"/>
          </a:bodyPr>
          <a:lstStyle/>
          <a:p>
            <a:pPr algn="l"/>
            <a:r>
              <a:rPr lang="es-ES" dirty="0" smtClean="0"/>
              <a:t>Unidad 1 – Introducción teórica</a:t>
            </a:r>
          </a:p>
          <a:p>
            <a:pPr algn="l"/>
            <a:r>
              <a:rPr lang="es-ES" dirty="0"/>
              <a:t>	</a:t>
            </a:r>
            <a:r>
              <a:rPr lang="es-ES" dirty="0" smtClean="0"/>
              <a:t>1.1: ¿Qué es Batch?</a:t>
            </a:r>
          </a:p>
          <a:p>
            <a:pPr algn="l"/>
            <a:r>
              <a:rPr lang="es-ES" dirty="0"/>
              <a:t>	</a:t>
            </a:r>
            <a:r>
              <a:rPr lang="es-ES" dirty="0" smtClean="0"/>
              <a:t>1.2: ¿Qué permite Batch?</a:t>
            </a:r>
          </a:p>
          <a:p>
            <a:pPr algn="l"/>
            <a:r>
              <a:rPr lang="es-ES" dirty="0"/>
              <a:t>	</a:t>
            </a:r>
            <a:r>
              <a:rPr lang="es-ES" dirty="0" smtClean="0"/>
              <a:t>1.3: ¿Qué es un fichero o archivo Batch?</a:t>
            </a:r>
          </a:p>
          <a:p>
            <a:pPr algn="l"/>
            <a:r>
              <a:rPr lang="es-ES" dirty="0"/>
              <a:t>	</a:t>
            </a:r>
            <a:r>
              <a:rPr lang="es-ES" dirty="0" smtClean="0"/>
              <a:t>1.4: ¿Qué herramientas son necesarias para escribir un script 		Batch?</a:t>
            </a: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1104" y="185581"/>
            <a:ext cx="5766816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Jerson Martínez</a:t>
            </a:r>
            <a:endParaRPr lang="es-ES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9555976" y="5801922"/>
            <a:ext cx="2155432" cy="915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León, Nicaragua</a:t>
            </a:r>
          </a:p>
          <a:p>
            <a:r>
              <a:rPr lang="es-ES" dirty="0"/>
              <a:t> </a:t>
            </a:r>
            <a:r>
              <a:rPr lang="es-ES" dirty="0" smtClean="0"/>
              <a:t>Enero - 2017</a:t>
            </a:r>
            <a:endParaRPr lang="es-ES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2155432" y="1558651"/>
            <a:ext cx="6525272" cy="457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smtClean="0"/>
              <a:t>Entusiasta de las tecnologías </a:t>
            </a:r>
            <a:r>
              <a:rPr lang="es-ES" dirty="0"/>
              <a:t>(Side Master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016" y="522352"/>
            <a:ext cx="1622812" cy="1624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220" y="2555217"/>
            <a:ext cx="1772944" cy="177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13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491</TotalTime>
  <Words>245</Words>
  <Application>Microsoft Office PowerPoint</Application>
  <PresentationFormat>Panorámica</PresentationFormat>
  <Paragraphs>52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Berlín</vt:lpstr>
      <vt:lpstr>Shell Script Batch</vt:lpstr>
      <vt:lpstr>1.1: ¿Qué es Batch?</vt:lpstr>
      <vt:lpstr>1.2: ¿Qué permite Batch?</vt:lpstr>
      <vt:lpstr>1.3: ¿Qué es un fichero o un archivo Batch?</vt:lpstr>
      <vt:lpstr>1.4: ¿Qué herramientas son necesarias para escribir un  script Batch?</vt:lpstr>
      <vt:lpstr>Shell Script Batch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 Batch</dc:title>
  <dc:creator>Jerson Martínez</dc:creator>
  <cp:lastModifiedBy>Jerson Martínez</cp:lastModifiedBy>
  <cp:revision>15</cp:revision>
  <dcterms:created xsi:type="dcterms:W3CDTF">2017-01-04T22:21:43Z</dcterms:created>
  <dcterms:modified xsi:type="dcterms:W3CDTF">2017-01-06T05:56:45Z</dcterms:modified>
</cp:coreProperties>
</file>