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71d246ae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71d246ae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71d246ae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71d246ae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71c2e50ae_0_1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71c2e50a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71c2e50ae_0_1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71c2e50a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71c2e50ae_0_1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71c2e50a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71c2e50ae_0_1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71c2e50a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71d246a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71d246a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71d246ae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71d246ae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 Programming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813125" y="2363750"/>
            <a:ext cx="705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  Rajesh Chavre (CS19BTECH11030)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  Samar Garg (CS19BTECH11033)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  Naitik Malav (CS19BTECH11026)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  Jatin Kumar (CS19BTECH 11036)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  Md Nazish Kaunain (ES19BTECH11006)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/>
        </p:nvSpPr>
        <p:spPr>
          <a:xfrm>
            <a:off x="975050" y="6216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Harry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738" y="1255400"/>
            <a:ext cx="5724525" cy="38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/>
        </p:nvSpPr>
        <p:spPr>
          <a:xfrm>
            <a:off x="1779500" y="706925"/>
            <a:ext cx="104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Mark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400" y="1596250"/>
            <a:ext cx="52197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socket?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76800" y="2097825"/>
            <a:ext cx="7688700" cy="25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socket is a communications connection point (endpoint) that you can name and address in a network. 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Socket programming shows how to use socket APIs to establish communication links between remote and local processes.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processes that use a socket can reside on the same system or different systems on different networks.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Sockets are useful for both stand-alone and network applications. 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Sockets allow you to exchange information between processes on the same machine or across a network, distribute work to the most efficient machine, and they easily allow access to centralized data. 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29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Server-Client Communication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Server has a socket that is bound to a specific port number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client has the information of the machine on which the server is </a:t>
            </a:r>
            <a:r>
              <a:rPr lang="en"/>
              <a:t>running</a:t>
            </a:r>
            <a:r>
              <a:rPr lang="en"/>
              <a:t>  and the port number on which the server is listening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client makes a connection request to connect with the server on the </a:t>
            </a:r>
            <a:r>
              <a:rPr lang="en"/>
              <a:t>server’s machine and port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server accepts the connection.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accepting the connection, the server creates a socket, and the the client can use the socket to communicate with the server.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Socket()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7650" y="1957000"/>
            <a:ext cx="7688700" cy="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used in creating endpoint for a network connection.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type="title"/>
          </p:nvPr>
        </p:nvSpPr>
        <p:spPr>
          <a:xfrm>
            <a:off x="796575" y="3109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Bind</a:t>
            </a:r>
            <a:r>
              <a:rPr lang="en"/>
              <a:t>()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849750" y="3644950"/>
            <a:ext cx="744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Bind() is called by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server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process to attach server to a specific port and IP address.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396975"/>
            <a:ext cx="55435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Listen()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Listen() is called by server to tell kernel to initiate  a wait queue of connections for a socket.</a:t>
            </a:r>
            <a:endParaRPr/>
          </a:p>
        </p:txBody>
      </p:sp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2700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</a:t>
            </a:r>
            <a:r>
              <a:rPr lang="en"/>
              <a:t>()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775300" y="3347050"/>
            <a:ext cx="673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Server process calls  Accept() to accept new connections from new clients trying connect to a server.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7650" y="1233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Connect()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7650" y="1768750"/>
            <a:ext cx="76887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Client calls connect() to connect to a server port.</a:t>
            </a:r>
            <a:endParaRPr/>
          </a:p>
        </p:txBody>
      </p:sp>
      <p:sp>
        <p:nvSpPr>
          <p:cNvPr id="123" name="Google Shape;123;p18"/>
          <p:cNvSpPr txBox="1"/>
          <p:nvPr>
            <p:ph type="title"/>
          </p:nvPr>
        </p:nvSpPr>
        <p:spPr>
          <a:xfrm>
            <a:off x="765475" y="2384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Send/Recv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813125" y="2987775"/>
            <a:ext cx="68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 send and receive data we use send() , recv().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>
            <a:off x="813125" y="3455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Close()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954950" y="4065625"/>
            <a:ext cx="694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This operation is end of communication between server and client pair.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 closes socket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effectively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>
            <a:off x="705450" y="1546950"/>
            <a:ext cx="7755300" cy="76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825475" y="1805700"/>
            <a:ext cx="763500" cy="24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</a:t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741375" y="1833300"/>
            <a:ext cx="763500" cy="19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ind	</a:t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2657275" y="1833300"/>
            <a:ext cx="763500" cy="19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</a:t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3573175" y="1833300"/>
            <a:ext cx="763500" cy="19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7392475" y="1833300"/>
            <a:ext cx="763500" cy="19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</a:t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6424675" y="1833300"/>
            <a:ext cx="763500" cy="19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recv</a:t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5456875" y="1833300"/>
            <a:ext cx="763500" cy="19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</a:t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4489075" y="1833300"/>
            <a:ext cx="763500" cy="19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recv</a:t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615700" y="4110350"/>
            <a:ext cx="7755300" cy="76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746825" y="4369100"/>
            <a:ext cx="763500" cy="24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</a:t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2578625" y="4396700"/>
            <a:ext cx="927300" cy="19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</a:t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7313825" y="4396700"/>
            <a:ext cx="763500" cy="19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</a:t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5825250" y="4396700"/>
            <a:ext cx="763500" cy="19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recv</a:t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4336675" y="4396700"/>
            <a:ext cx="763500" cy="19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</a:t>
            </a:r>
            <a:endParaRPr/>
          </a:p>
        </p:txBody>
      </p:sp>
      <p:cxnSp>
        <p:nvCxnSpPr>
          <p:cNvPr id="146" name="Google Shape;146;p19"/>
          <p:cNvCxnSpPr>
            <a:endCxn id="133" idx="1"/>
          </p:cNvCxnSpPr>
          <p:nvPr/>
        </p:nvCxnSpPr>
        <p:spPr>
          <a:xfrm>
            <a:off x="1588975" y="19287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9"/>
          <p:cNvCxnSpPr/>
          <p:nvPr/>
        </p:nvCxnSpPr>
        <p:spPr>
          <a:xfrm>
            <a:off x="2504875" y="19287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9"/>
          <p:cNvCxnSpPr/>
          <p:nvPr/>
        </p:nvCxnSpPr>
        <p:spPr>
          <a:xfrm>
            <a:off x="3420775" y="19287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9"/>
          <p:cNvCxnSpPr/>
          <p:nvPr/>
        </p:nvCxnSpPr>
        <p:spPr>
          <a:xfrm>
            <a:off x="4362625" y="19287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9"/>
          <p:cNvCxnSpPr/>
          <p:nvPr/>
        </p:nvCxnSpPr>
        <p:spPr>
          <a:xfrm>
            <a:off x="5278525" y="19287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9"/>
          <p:cNvCxnSpPr/>
          <p:nvPr/>
        </p:nvCxnSpPr>
        <p:spPr>
          <a:xfrm>
            <a:off x="6220375" y="195865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9"/>
          <p:cNvCxnSpPr/>
          <p:nvPr/>
        </p:nvCxnSpPr>
        <p:spPr>
          <a:xfrm>
            <a:off x="7214125" y="19287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9"/>
          <p:cNvCxnSpPr>
            <a:endCxn id="142" idx="1"/>
          </p:cNvCxnSpPr>
          <p:nvPr/>
        </p:nvCxnSpPr>
        <p:spPr>
          <a:xfrm>
            <a:off x="1510325" y="4492100"/>
            <a:ext cx="106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9"/>
          <p:cNvCxnSpPr/>
          <p:nvPr/>
        </p:nvCxnSpPr>
        <p:spPr>
          <a:xfrm flipH="1" rot="10800000">
            <a:off x="3505925" y="4492100"/>
            <a:ext cx="8724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9"/>
          <p:cNvCxnSpPr/>
          <p:nvPr/>
        </p:nvCxnSpPr>
        <p:spPr>
          <a:xfrm flipH="1" rot="10800000">
            <a:off x="5019825" y="4492100"/>
            <a:ext cx="8724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9"/>
          <p:cNvCxnSpPr/>
          <p:nvPr/>
        </p:nvCxnSpPr>
        <p:spPr>
          <a:xfrm flipH="1" rot="10800000">
            <a:off x="6441425" y="4508300"/>
            <a:ext cx="8724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9"/>
          <p:cNvCxnSpPr/>
          <p:nvPr/>
        </p:nvCxnSpPr>
        <p:spPr>
          <a:xfrm>
            <a:off x="4867825" y="1606838"/>
            <a:ext cx="6000" cy="21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9"/>
          <p:cNvCxnSpPr>
            <a:stCxn id="138" idx="0"/>
            <a:endCxn id="139" idx="0"/>
          </p:cNvCxnSpPr>
          <p:nvPr/>
        </p:nvCxnSpPr>
        <p:spPr>
          <a:xfrm rot="5400000">
            <a:off x="5354425" y="1349700"/>
            <a:ext cx="600" cy="9678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9"/>
          <p:cNvCxnSpPr>
            <a:stCxn id="144" idx="0"/>
            <a:endCxn id="145" idx="0"/>
          </p:cNvCxnSpPr>
          <p:nvPr/>
        </p:nvCxnSpPr>
        <p:spPr>
          <a:xfrm rot="5400000">
            <a:off x="5462400" y="3652700"/>
            <a:ext cx="600" cy="14886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9"/>
          <p:cNvCxnSpPr/>
          <p:nvPr/>
        </p:nvCxnSpPr>
        <p:spPr>
          <a:xfrm>
            <a:off x="4711375" y="4221425"/>
            <a:ext cx="14100" cy="2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9"/>
          <p:cNvCxnSpPr>
            <a:endCxn id="139" idx="2"/>
          </p:cNvCxnSpPr>
          <p:nvPr/>
        </p:nvCxnSpPr>
        <p:spPr>
          <a:xfrm flipH="1" rot="10800000">
            <a:off x="4862425" y="2024100"/>
            <a:ext cx="8400" cy="23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9"/>
          <p:cNvCxnSpPr>
            <a:stCxn id="138" idx="2"/>
          </p:cNvCxnSpPr>
          <p:nvPr/>
        </p:nvCxnSpPr>
        <p:spPr>
          <a:xfrm>
            <a:off x="5838625" y="2024100"/>
            <a:ext cx="133200" cy="23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9"/>
          <p:cNvCxnSpPr>
            <a:stCxn id="143" idx="1"/>
          </p:cNvCxnSpPr>
          <p:nvPr/>
        </p:nvCxnSpPr>
        <p:spPr>
          <a:xfrm rot="10800000">
            <a:off x="7074125" y="2045900"/>
            <a:ext cx="239700" cy="24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19"/>
          <p:cNvSpPr txBox="1"/>
          <p:nvPr/>
        </p:nvSpPr>
        <p:spPr>
          <a:xfrm>
            <a:off x="582275" y="2746425"/>
            <a:ext cx="11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5" name="Google Shape;165;p19"/>
          <p:cNvCxnSpPr>
            <a:stCxn id="142" idx="0"/>
          </p:cNvCxnSpPr>
          <p:nvPr/>
        </p:nvCxnSpPr>
        <p:spPr>
          <a:xfrm rot="-5400000">
            <a:off x="2782475" y="2792600"/>
            <a:ext cx="1863900" cy="1344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9"/>
          <p:cNvCxnSpPr/>
          <p:nvPr/>
        </p:nvCxnSpPr>
        <p:spPr>
          <a:xfrm flipH="1" rot="10800000">
            <a:off x="4386575" y="1938300"/>
            <a:ext cx="29700" cy="6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9"/>
          <p:cNvCxnSpPr>
            <a:endCxn id="142" idx="0"/>
          </p:cNvCxnSpPr>
          <p:nvPr/>
        </p:nvCxnSpPr>
        <p:spPr>
          <a:xfrm flipH="1">
            <a:off x="3042275" y="3883700"/>
            <a:ext cx="7800" cy="5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19"/>
          <p:cNvSpPr txBox="1"/>
          <p:nvPr/>
        </p:nvSpPr>
        <p:spPr>
          <a:xfrm>
            <a:off x="356675" y="2562363"/>
            <a:ext cx="161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Server creating listening socket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2397300" y="2382850"/>
            <a:ext cx="1809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Establishing connection 3-way handshake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3834175" y="3462150"/>
            <a:ext cx="206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Client sending data, server receiving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6424675" y="3268100"/>
            <a:ext cx="198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Client sending close message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5019825" y="2520425"/>
            <a:ext cx="170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Server sending data, client receiving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189450" y="1081400"/>
            <a:ext cx="327900" cy="14514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SERVER</a:t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189450" y="3603725"/>
            <a:ext cx="327900" cy="14514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CLIENT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/>
        </p:nvSpPr>
        <p:spPr>
          <a:xfrm>
            <a:off x="853175" y="572850"/>
            <a:ext cx="7239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Here is  Execution of out program-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In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which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 there are 3 friends are doing group chat after connecting to server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7191150" y="2657075"/>
            <a:ext cx="1194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Lato"/>
                <a:ea typeface="Lato"/>
                <a:cs typeface="Lato"/>
                <a:sym typeface="Lato"/>
              </a:rPr>
              <a:t>This is server </a:t>
            </a:r>
            <a:endParaRPr b="1" sz="2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775" y="1539950"/>
            <a:ext cx="4500612" cy="325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/>
        </p:nvSpPr>
        <p:spPr>
          <a:xfrm>
            <a:off x="615575" y="5850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TOM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725" y="1352475"/>
            <a:ext cx="516255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