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3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6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70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9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2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0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CAA4F-D9A6-408F-A5CE-BDC6FDF774D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C0429F-A9B8-4BD9-AD51-E94B464EAC1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7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6F3191-385E-DB82-84DB-2343A3CC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8600"/>
            <a:ext cx="8153400" cy="6534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425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99D26-4847-A631-3EAB-15885867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661307"/>
            <a:ext cx="11191875" cy="37012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05C206-3D2D-6488-923D-0F5EFFC8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609600"/>
            <a:ext cx="3848100" cy="438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755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C2A39-0A04-1532-71F6-A27DD56A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138237"/>
            <a:ext cx="6353175" cy="5267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DD4E5-38AE-770D-0078-E9602E51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14313"/>
            <a:ext cx="5762625" cy="476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725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4E0B8-55FF-65C6-ACE1-9E8B2207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71462"/>
            <a:ext cx="4181475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2339F-1BDB-2C47-11B6-F695A62A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981075"/>
            <a:ext cx="5210175" cy="4895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379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149D7-7909-FC0C-AED2-31A28B40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618537"/>
            <a:ext cx="11630025" cy="38648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59609-C2AA-CA85-2F4D-324BC401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955535"/>
            <a:ext cx="7267575" cy="419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768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5DA45-CC52-890E-5394-45C6F1D9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09700"/>
            <a:ext cx="9658350" cy="3543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47682-3699-C72E-F82D-F9F93EE4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542925"/>
            <a:ext cx="5591175" cy="4000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439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881200-ABF2-E7F0-9487-0EE95AB50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409700"/>
            <a:ext cx="6105525" cy="44005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C833F-E227-AA34-FA71-02D8D574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1" y="561975"/>
            <a:ext cx="6105525" cy="381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024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242DD-34D2-F2AA-3547-2C413FCD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" y="658798"/>
            <a:ext cx="6560229" cy="25384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B9E54-DE84-F5EA-4C52-1FD5F297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" y="3282149"/>
            <a:ext cx="6560229" cy="24534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85FBF-DE97-00A7-1601-931EB2BC4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" y="5820561"/>
            <a:ext cx="6560229" cy="885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D9345-6B4F-AA4A-46AC-95AE3F721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3" y="135709"/>
            <a:ext cx="6560229" cy="438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898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EC0D3-EDCD-BF75-57B1-DB99F76A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105124"/>
            <a:ext cx="4314825" cy="51289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D0A3D-F5D7-C775-1755-CF2C30F46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3871912"/>
            <a:ext cx="5715000" cy="16859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56B6B-6E4E-4FD7-2453-E05C4CEE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3" y="333375"/>
            <a:ext cx="4314825" cy="438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467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ABBAA-7A82-08F1-C02C-1364D54E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295400"/>
            <a:ext cx="9858375" cy="5086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46C3E-424E-47E9-FB4B-E09CE03C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390525"/>
            <a:ext cx="7867650" cy="476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026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6BD04-B522-DF14-2625-3D9D84CF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603746"/>
            <a:ext cx="6167436" cy="30861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5DC47-D4F8-CD07-A27D-AA3F7FE6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3793933"/>
            <a:ext cx="6167436" cy="29109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E2314-90FD-79C0-212E-602918EF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462" y="4729162"/>
            <a:ext cx="4543425" cy="1343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69932-0A65-9795-E6BB-3684FBAB8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" y="80615"/>
            <a:ext cx="5886450" cy="419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47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C65C6-3837-D791-E51D-04152989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23837"/>
            <a:ext cx="7962900" cy="6410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993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8AAC8-7AFD-4E3F-164C-4E5F6EF1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04403"/>
            <a:ext cx="8320087" cy="5201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73EB00-9266-77DC-B885-4E107349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552450"/>
            <a:ext cx="8867775" cy="361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927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1F440-8487-DF91-5165-EEFDBDBB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095375"/>
            <a:ext cx="9286875" cy="4533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FE7C00-671C-F0AB-4AE8-4FD2E2BB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404812"/>
            <a:ext cx="8420100" cy="409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008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2630D-C8E1-1ED9-D334-0B7F55DB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866775"/>
            <a:ext cx="9220200" cy="4572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A90DE-2C2D-ABB4-50D7-F5ECCD08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00025"/>
            <a:ext cx="9267825" cy="419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980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B6668-F4C6-F3D3-D7BE-EC1134B5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957262"/>
            <a:ext cx="5791200" cy="51149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7F783-5D35-6367-D98B-3A29F5971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90500"/>
            <a:ext cx="5124450" cy="381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4373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50205-5CDC-85E6-1BBB-0DA845F0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328737"/>
            <a:ext cx="6124575" cy="3228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A70B2-AA1C-3738-603E-D971FE5E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523875"/>
            <a:ext cx="6324600" cy="476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572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C50F9-50C5-EF93-EE6C-2690C8AC1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9"/>
          <a:stretch/>
        </p:blipFill>
        <p:spPr>
          <a:xfrm>
            <a:off x="595312" y="1362075"/>
            <a:ext cx="9544050" cy="47196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FF399D-7B37-7582-BED0-FC2BC130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561975"/>
            <a:ext cx="10353675" cy="428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0475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BC4F2-29B7-7CB8-C771-6AF4CD0E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785937"/>
            <a:ext cx="10715625" cy="35909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3DA94-A6A8-BAD6-0454-BF117D742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828675"/>
            <a:ext cx="8096250" cy="476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0348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7437B-EA05-20F4-A91A-F518C1E17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5"/>
          <a:stretch/>
        </p:blipFill>
        <p:spPr>
          <a:xfrm>
            <a:off x="628650" y="1276349"/>
            <a:ext cx="9486900" cy="4791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7CE45-1FD7-6013-5927-96FBD5C7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8638"/>
            <a:ext cx="8515350" cy="523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010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6E42DA-B4C7-25BC-C135-3660C24B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7" y="1421405"/>
            <a:ext cx="11741286" cy="44342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49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6E42DA-B4C7-25BC-C135-3660C24B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7" y="1421405"/>
            <a:ext cx="11741286" cy="44342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18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557D10-5969-DABC-327E-2B351E2A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714375"/>
            <a:ext cx="3990975" cy="381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E7BBB1-D1FA-1B75-1F27-11F2727F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1762125"/>
            <a:ext cx="6210300" cy="21145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927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05BAA-11FB-0181-2BF0-F44CF48D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604962"/>
            <a:ext cx="8124825" cy="4143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5CA6F-E5DE-A7E1-E74B-C3330155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533400"/>
            <a:ext cx="6153150" cy="457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08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C467F1-9139-2117-B2CC-F673863E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428750"/>
            <a:ext cx="6286500" cy="4610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40FA8-09B1-6C49-E04C-63A010922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628650"/>
            <a:ext cx="5191125" cy="381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80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BE60C-38F4-F7B4-887A-9947C47F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238375"/>
            <a:ext cx="5238750" cy="3028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8D792-C76D-233C-7648-C72D181B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095375"/>
            <a:ext cx="5657850" cy="466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562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2BBCAD-007A-FAE7-83EE-156E87BB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933575"/>
            <a:ext cx="6257925" cy="3867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A2F70-3216-9A33-B6E7-A60B62E5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895350"/>
            <a:ext cx="5562600" cy="4000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66929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Anibal Ceballos</dc:creator>
  <cp:lastModifiedBy>Anibal Ceballos</cp:lastModifiedBy>
  <cp:revision>1</cp:revision>
  <dcterms:created xsi:type="dcterms:W3CDTF">2023-08-04T00:41:01Z</dcterms:created>
  <dcterms:modified xsi:type="dcterms:W3CDTF">2023-08-04T01:41:57Z</dcterms:modified>
</cp:coreProperties>
</file>