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6" r:id="rId3"/>
    <p:sldId id="269" r:id="rId4"/>
    <p:sldId id="268" r:id="rId5"/>
    <p:sldId id="256" r:id="rId6"/>
    <p:sldId id="257" r:id="rId7"/>
    <p:sldId id="262" r:id="rId8"/>
    <p:sldId id="263" r:id="rId9"/>
    <p:sldId id="258" r:id="rId10"/>
    <p:sldId id="259" r:id="rId11"/>
    <p:sldId id="260" r:id="rId12"/>
    <p:sldId id="261" r:id="rId13"/>
    <p:sldId id="264" r:id="rId14"/>
    <p:sldId id="26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1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41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0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47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5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7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6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7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4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3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4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92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265C-F8C0-4293-84E8-4F60BFAD1DE2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C4C3BC-204C-4355-9B74-81A2727E9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2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0F62C-7AD1-BAF8-A4F9-DD1B65040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761FD-C24D-1C95-3E66-8C75AEBC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8561" cy="1093304"/>
          </a:xfrm>
        </p:spPr>
        <p:txBody>
          <a:bodyPr>
            <a:normAutofit fontScale="90000"/>
          </a:bodyPr>
          <a:lstStyle/>
          <a:p>
            <a:r>
              <a:rPr lang="en-GB" sz="6700" b="1" dirty="0">
                <a:latin typeface="Arial Rounded MT Bold" panose="020F0704030504030204" pitchFamily="34" charset="0"/>
              </a:rPr>
              <a:t>SQL DATA CHALLENGE 1</a:t>
            </a:r>
            <a:br>
              <a:rPr lang="en-GB" sz="5300" b="1" dirty="0">
                <a:latin typeface="Arial Rounded MT Bold" panose="020F0704030504030204" pitchFamily="34" charset="0"/>
              </a:rPr>
            </a:br>
            <a:br>
              <a:rPr lang="en-GB" sz="5300" b="1" dirty="0">
                <a:latin typeface="Arial Rounded MT Bold" panose="020F0704030504030204" pitchFamily="34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50645-750C-237F-EEE1-3BEAF6A64874}"/>
              </a:ext>
            </a:extLst>
          </p:cNvPr>
          <p:cNvSpPr txBox="1"/>
          <p:nvPr/>
        </p:nvSpPr>
        <p:spPr>
          <a:xfrm>
            <a:off x="-89452" y="1246568"/>
            <a:ext cx="6321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/>
              <a:t> Steve’s car showroom</a:t>
            </a:r>
          </a:p>
        </p:txBody>
      </p:sp>
    </p:spTree>
    <p:extLst>
      <p:ext uri="{BB962C8B-B14F-4D97-AF65-F5344CB8AC3E}">
        <p14:creationId xmlns:p14="http://schemas.microsoft.com/office/powerpoint/2010/main" val="360579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480EDD-E65B-AEC7-514D-DB730094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628775"/>
            <a:ext cx="8658225" cy="3238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61EEC3-6C86-6E1B-6301-9478EF0D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41" y="664009"/>
            <a:ext cx="10254433" cy="6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5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2B02-8C9A-E7AF-20DF-6ECEC0B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2028825"/>
            <a:ext cx="6943725" cy="2628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32B4F5-06A5-00BE-8801-4449C3B6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705964"/>
            <a:ext cx="10544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B84D7-262A-373F-2A1F-798016A6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2200275"/>
            <a:ext cx="8067675" cy="2724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36D89-BD3F-7C27-F080-F18A98D2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97" y="691880"/>
            <a:ext cx="1048530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0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997BD-327C-7C0D-2468-D16DFA8E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962150"/>
            <a:ext cx="9382125" cy="3105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2E40FF-BA76-9DEE-B0F6-3096DF0B7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74" y="760054"/>
            <a:ext cx="10412191" cy="4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39714-1E2D-E71E-6B85-4B41FB56A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2"/>
          <a:stretch/>
        </p:blipFill>
        <p:spPr>
          <a:xfrm>
            <a:off x="2171700" y="2266950"/>
            <a:ext cx="9448800" cy="3409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8566CB-CFB0-AE5B-83C0-81AB5001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47" y="689182"/>
            <a:ext cx="10431857" cy="4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1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C0FA-9265-EA13-EB2A-35D820C6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4767"/>
          </a:xfrm>
        </p:spPr>
        <p:txBody>
          <a:bodyPr>
            <a:normAutofit/>
          </a:bodyPr>
          <a:lstStyle/>
          <a:p>
            <a:r>
              <a:rPr lang="en-GB" sz="4000" b="1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E78-4674-A6E7-DB2B-577C3B0B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773677"/>
            <a:ext cx="8915400" cy="3777622"/>
          </a:xfrm>
        </p:spPr>
        <p:txBody>
          <a:bodyPr/>
          <a:lstStyle/>
          <a:p>
            <a:pPr algn="just"/>
            <a:r>
              <a:rPr lang="en-GB" dirty="0"/>
              <a:t>John Smith and Emily Wong were the salespeople who sold most cars with 5 cars each.</a:t>
            </a:r>
          </a:p>
          <a:p>
            <a:pPr algn="just"/>
            <a:r>
              <a:rPr lang="en-GB" dirty="0"/>
              <a:t>Tom Lee was the seller who generated the highest revenue along the 3 years.</a:t>
            </a:r>
          </a:p>
          <a:p>
            <a:pPr algn="just"/>
            <a:r>
              <a:rPr lang="en-GB" dirty="0"/>
              <a:t>The car model X5 (BMW) was the one which accrued the top revenue out of all the models.</a:t>
            </a:r>
          </a:p>
          <a:p>
            <a:r>
              <a:rPr lang="en-GB" dirty="0"/>
              <a:t>The Hatchback model (Toyota) </a:t>
            </a:r>
            <a:r>
              <a:rPr lang="en-GB"/>
              <a:t>sold 150000.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0654C-55C3-AFF1-F235-371A7B555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5"/>
          <a:stretch/>
        </p:blipFill>
        <p:spPr>
          <a:xfrm>
            <a:off x="597744" y="1918252"/>
            <a:ext cx="11229975" cy="20474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814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FE0924-788C-B1B4-68B7-9DC4F54F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1" y="1065269"/>
            <a:ext cx="10263809" cy="54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5357D-D99E-BAE4-208A-DA860ECE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665714"/>
            <a:ext cx="9794806" cy="59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3516D-1497-2221-4C8E-579A71AF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07" y="1773513"/>
            <a:ext cx="6591300" cy="4086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9D557F-8ABE-E351-4322-A3B94501A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2" y="354702"/>
            <a:ext cx="91630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1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D6E7B-26E3-03A7-9AF3-ACB321FD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281858"/>
            <a:ext cx="6362700" cy="3124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7EF614-122E-B0A1-0006-98BAC58A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73" y="629893"/>
            <a:ext cx="9296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CE93E-AD7F-6345-4B54-2EBB1A24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1700212"/>
            <a:ext cx="6515100" cy="3457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B546FB-8D2E-879A-4714-4BD88EFFB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42" y="662494"/>
            <a:ext cx="90963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0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87ADE-4B2F-4A6A-5E87-31767A4A1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9" b="1806"/>
          <a:stretch/>
        </p:blipFill>
        <p:spPr>
          <a:xfrm>
            <a:off x="5500141" y="95250"/>
            <a:ext cx="6220918" cy="6477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5F970C-1526-D209-B550-D1E420DF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8" y="1552473"/>
            <a:ext cx="92106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1B1C8-442D-2B58-90E9-65527D9E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074" y="1977147"/>
            <a:ext cx="6096000" cy="4095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249E3C-EEDF-1E4C-D7B4-33367A2F5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682355"/>
            <a:ext cx="8534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933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73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Century Gothic</vt:lpstr>
      <vt:lpstr>Wingdings 3</vt:lpstr>
      <vt:lpstr>Wisp</vt:lpstr>
      <vt:lpstr>SQL DATA CHALLENGE 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Anibal Ceballos</dc:creator>
  <cp:lastModifiedBy>Anibal Ceballos</cp:lastModifiedBy>
  <cp:revision>3</cp:revision>
  <dcterms:created xsi:type="dcterms:W3CDTF">2023-07-20T01:48:36Z</dcterms:created>
  <dcterms:modified xsi:type="dcterms:W3CDTF">2023-07-27T15:19:20Z</dcterms:modified>
</cp:coreProperties>
</file>